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60" r:id="rId8"/>
    <p:sldId id="262" r:id="rId9"/>
    <p:sldId id="263" r:id="rId10"/>
    <p:sldId id="281" r:id="rId11"/>
    <p:sldId id="264" r:id="rId12"/>
    <p:sldId id="265" r:id="rId13"/>
    <p:sldId id="266" r:id="rId14"/>
    <p:sldId id="283" r:id="rId15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0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46"/>
    </p:cViewPr>
  </p:sorterViewPr>
  <p:notesViewPr>
    <p:cSldViewPr>
      <p:cViewPr varScale="1">
        <p:scale>
          <a:sx n="86" d="100"/>
          <a:sy n="86" d="100"/>
        </p:scale>
        <p:origin x="-1974" y="-84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pPr>
              <a:defRPr/>
            </a:pPr>
            <a:fld id="{44A58AC0-79D7-44A9-BBDE-DDD8FFE4FD80}" type="datetimeFigureOut">
              <a:rPr lang="en-US"/>
              <a:pPr>
                <a:defRPr/>
              </a:pPr>
              <a:t>11/15/2011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pPr>
              <a:defRPr/>
            </a:pPr>
            <a:fld id="{EDDAF27A-E1D5-42C0-8023-134D190AA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45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1C7FEA-5679-49DD-B1DE-39D8EBE2D85B}" type="datetimeFigureOut">
              <a:rPr lang="en-US"/>
              <a:pPr>
                <a:defRPr/>
              </a:pPr>
              <a:t>11/15/2011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183FBC-C237-4E21-B2F2-BEBD5187F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90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/>
          <a:lstStyle>
            <a:lvl1pPr algn="ctr">
              <a:defRPr sz="4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905000"/>
            <a:ext cx="6400800" cy="8382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A90015"/>
              </a:buClr>
              <a:buFont typeface="Wingdings 3" pitchFamily="18" charset="2"/>
              <a:buChar char="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82B0F-B3F4-4FC9-B434-47BA1BBB47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1E246-32B8-46A8-9E7F-5D6988668D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7B675-C430-4899-B742-604554508E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B8542-BAFE-47D0-97C4-4A251BDD64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FE8FA-413A-4796-B9C5-E5E2B6CF9F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87B6C-D62E-42FF-9FAA-6D9CD33DFE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3283-0CA4-4B43-BEAD-625A0FC9F2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86475-6AA0-44F4-BA25-53576EA370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CA84E-26ED-4166-85D9-01EA766AC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F8027A-7C3D-4238-BBB8-5D49FD21AB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2400" y="6681788"/>
            <a:ext cx="4138613" cy="252412"/>
          </a:xfrm>
          <a:prstGeom prst="rect">
            <a:avLst/>
          </a:prstGeom>
        </p:spPr>
        <p:txBody>
          <a:bodyPr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100" baseline="30000" smtClean="0"/>
            </a:lvl1pPr>
          </a:lstStyle>
          <a:p>
            <a:pPr defTabSz="457200">
              <a:defRPr/>
            </a:pPr>
            <a:r>
              <a:rPr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ＭＳ Ｐゴシック" charset="-128"/>
                <a:cs typeface="Calibri"/>
              </a:rPr>
              <a:t>© 2011 EnerNex. All Rights Reserved. www</a:t>
            </a:r>
            <a:r>
              <a:rPr sz="1300" dirty="0">
                <a:solidFill>
                  <a:srgbClr val="FF0000"/>
                </a:solidFill>
                <a:latin typeface="Calibri"/>
                <a:ea typeface="ＭＳ Ｐゴシック" charset="-128"/>
                <a:cs typeface="Calibri"/>
              </a:rPr>
              <a:t>.</a:t>
            </a:r>
            <a:r>
              <a:rPr sz="1300" b="1" dirty="0">
                <a:solidFill>
                  <a:srgbClr val="FF0000"/>
                </a:solidFill>
                <a:latin typeface="Calibri"/>
                <a:ea typeface="ＭＳ Ｐゴシック" charset="-128"/>
                <a:cs typeface="Calibri"/>
              </a:rPr>
              <a:t>enernex</a:t>
            </a:r>
            <a:r>
              <a:rPr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ＭＳ Ｐゴシック" charset="-128"/>
                <a:cs typeface="Calibri"/>
              </a:rPr>
              <a:t>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1" r:id="rId2"/>
    <p:sldLayoutId id="2147483710" r:id="rId3"/>
    <p:sldLayoutId id="2147483702" r:id="rId4"/>
    <p:sldLayoutId id="2147483703" r:id="rId5"/>
    <p:sldLayoutId id="2147483704" r:id="rId6"/>
    <p:sldLayoutId id="2147483711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A90015"/>
        </a:buClr>
        <a:buFont typeface="Wingdings 3" pitchFamily="18" charset="2"/>
        <a:buChar char="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caiug.org/org/TechnicalO/Testing/Shared%20Documents/UCA_Documents_as_NIST_SGIP_ITC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UCAIug </a:t>
            </a:r>
            <a:r>
              <a:rPr lang="en-US" dirty="0" smtClean="0"/>
              <a:t>OSG Conformity Meeting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Agenda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Conformity Business</a:t>
            </a:r>
            <a:endParaRPr lang="en-US" dirty="0" smtClean="0"/>
          </a:p>
          <a:p>
            <a:pPr eaLnBrk="1" hangingPunct="1"/>
            <a:r>
              <a:rPr lang="en-US" dirty="0" smtClean="0"/>
              <a:t>IPRM v2 Update and discussion – Phil Beecher</a:t>
            </a:r>
          </a:p>
          <a:p>
            <a:pPr eaLnBrk="1" hangingPunct="1"/>
            <a:r>
              <a:rPr lang="en-US" dirty="0" smtClean="0"/>
              <a:t>CPRM Update – Phil Beecher</a:t>
            </a:r>
            <a:endParaRPr lang="en-US" dirty="0" smtClean="0"/>
          </a:p>
          <a:p>
            <a:pPr eaLnBrk="1" hangingPunct="1"/>
            <a:r>
              <a:rPr lang="en-US" dirty="0" smtClean="0"/>
              <a:t>End-to-End testing status report – Mark Ortiz</a:t>
            </a:r>
          </a:p>
          <a:p>
            <a:pPr eaLnBrk="1" hangingPunct="1"/>
            <a:r>
              <a:rPr lang="en-US" dirty="0" smtClean="0"/>
              <a:t>Security Update – Bobby Brown</a:t>
            </a:r>
            <a:endParaRPr lang="en-US" dirty="0" smtClean="0"/>
          </a:p>
          <a:p>
            <a:pPr eaLnBrk="1" hangingPunct="1"/>
            <a:r>
              <a:rPr lang="en-US" dirty="0" smtClean="0"/>
              <a:t>UCA ITCA Update – Bruce Muschlitz</a:t>
            </a:r>
            <a:endParaRPr lang="en-US" dirty="0" smtClean="0"/>
          </a:p>
          <a:p>
            <a:pPr eaLnBrk="1" hangingPunct="1"/>
            <a:r>
              <a:rPr lang="en-US" dirty="0" smtClean="0"/>
              <a:t>New Business – Edge / Enterprise / Security</a:t>
            </a:r>
          </a:p>
          <a:p>
            <a:pPr eaLnBrk="1" hangingPunct="1"/>
            <a:r>
              <a:rPr lang="en-US" dirty="0" smtClean="0"/>
              <a:t>Other new business</a:t>
            </a:r>
          </a:p>
          <a:p>
            <a:pPr eaLnBrk="1" hangingPunct="1"/>
            <a:r>
              <a:rPr lang="en-US" dirty="0" smtClean="0"/>
              <a:t>Open Discussion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F94143-220F-459C-A558-7B384F8AE38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Conformity Business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Introduction to Conformity WG</a:t>
            </a:r>
            <a:endParaRPr lang="en-US" dirty="0" smtClean="0"/>
          </a:p>
          <a:p>
            <a:pPr lvl="1"/>
            <a:r>
              <a:rPr lang="en-US" dirty="0" smtClean="0"/>
              <a:t>Why we are here</a:t>
            </a:r>
          </a:p>
          <a:p>
            <a:pPr lvl="1"/>
            <a:r>
              <a:rPr lang="en-US" dirty="0" smtClean="0"/>
              <a:t>How OSG conformity fits into UCA</a:t>
            </a:r>
            <a:endParaRPr lang="en-US" dirty="0"/>
          </a:p>
          <a:p>
            <a:r>
              <a:rPr lang="en-US" dirty="0" smtClean="0"/>
              <a:t>Three groups within CWG</a:t>
            </a:r>
            <a:endParaRPr lang="en-US" dirty="0" smtClean="0"/>
          </a:p>
          <a:p>
            <a:pPr lvl="1"/>
            <a:r>
              <a:rPr lang="en-US" dirty="0"/>
              <a:t>Edge Conformity task force</a:t>
            </a:r>
          </a:p>
          <a:p>
            <a:pPr lvl="1"/>
            <a:r>
              <a:rPr lang="en-US" dirty="0" smtClean="0"/>
              <a:t>Enterprise </a:t>
            </a:r>
            <a:r>
              <a:rPr lang="en-US" dirty="0"/>
              <a:t>Conformity task force</a:t>
            </a:r>
          </a:p>
          <a:p>
            <a:pPr lvl="1"/>
            <a:r>
              <a:rPr lang="en-US" dirty="0" smtClean="0"/>
              <a:t>Security Conformity </a:t>
            </a:r>
            <a:r>
              <a:rPr lang="en-US" dirty="0"/>
              <a:t>task </a:t>
            </a:r>
            <a:r>
              <a:rPr lang="en-US" dirty="0" smtClean="0"/>
              <a:t>force</a:t>
            </a:r>
          </a:p>
          <a:p>
            <a:r>
              <a:rPr lang="en-US" dirty="0" smtClean="0"/>
              <a:t>Ad-hoc : End-to-End conformity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IPRM v2 Update and </a:t>
            </a:r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56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CPRM Update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4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End-to-End testing status report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Security Update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F94143-220F-459C-A558-7B384F8AE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7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UCA ITCA Update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Work on ITCA has stalled due to available time</a:t>
            </a:r>
          </a:p>
          <a:p>
            <a:pPr eaLnBrk="1" hangingPunct="1"/>
            <a:r>
              <a:rPr lang="en-US" dirty="0" smtClean="0"/>
              <a:t>Recent work</a:t>
            </a:r>
            <a:endParaRPr lang="en-US" dirty="0" smtClean="0"/>
          </a:p>
          <a:p>
            <a:pPr lvl="1"/>
            <a:r>
              <a:rPr lang="en-US" dirty="0" smtClean="0"/>
              <a:t>Phil Beecher joined Jack Robinson and Kay </a:t>
            </a:r>
            <a:r>
              <a:rPr lang="en-US" dirty="0" err="1" smtClean="0"/>
              <a:t>Clinard</a:t>
            </a:r>
            <a:r>
              <a:rPr lang="en-US" dirty="0" smtClean="0"/>
              <a:t> on UCA ITCA study committee</a:t>
            </a:r>
            <a:endParaRPr lang="en-US" dirty="0" smtClean="0"/>
          </a:p>
          <a:p>
            <a:pPr lvl="1"/>
            <a:r>
              <a:rPr lang="en-US" dirty="0" smtClean="0"/>
              <a:t>UCA has signed “Memorandum of Understanding”</a:t>
            </a:r>
            <a:endParaRPr lang="en-US" dirty="0"/>
          </a:p>
          <a:p>
            <a:pPr lvl="1"/>
            <a:r>
              <a:rPr lang="en-US" dirty="0" smtClean="0"/>
              <a:t>Quality manuals on UCAIug </a:t>
            </a:r>
            <a:r>
              <a:rPr lang="en-US" dirty="0"/>
              <a:t>testing site:</a:t>
            </a:r>
            <a:br>
              <a:rPr lang="en-US" dirty="0"/>
            </a:b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www.ucaiug.org/org/TechnicalO/Testing/Shared%20Documents/UCA_Documents_as_NIST_SGIP_ITCA</a:t>
            </a:r>
            <a:endParaRPr lang="en-US" dirty="0" smtClean="0"/>
          </a:p>
          <a:p>
            <a:pPr lvl="1"/>
            <a:r>
              <a:rPr lang="en-US" dirty="0" smtClean="0"/>
              <a:t>Issues: </a:t>
            </a:r>
            <a:r>
              <a:rPr lang="en-US" dirty="0"/>
              <a:t>contractual, funding and high-level strategy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7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New </a:t>
            </a:r>
            <a:r>
              <a:rPr lang="en-US" dirty="0" smtClean="0"/>
              <a:t>Business</a:t>
            </a: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Edge</a:t>
            </a:r>
          </a:p>
          <a:p>
            <a:r>
              <a:rPr lang="en-US" dirty="0" smtClean="0"/>
              <a:t>Enterprise</a:t>
            </a:r>
          </a:p>
          <a:p>
            <a:r>
              <a:rPr lang="en-US" dirty="0" smtClean="0"/>
              <a:t>Security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6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new business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4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Open Discussion</a:t>
            </a:r>
            <a:br>
              <a:rPr lang="en-US" dirty="0"/>
            </a:br>
            <a:endParaRPr lang="en-US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EB7EC-290C-4A2D-AF9B-8EF6CA8FB1D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9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1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DBCAC7EF64904DBE3771CA9483106F" ma:contentTypeVersion="9" ma:contentTypeDescription="Create a new document." ma:contentTypeScope="" ma:versionID="08c3907c8e6b432b54f0a1a0b83b9859">
  <xsd:schema xmlns:xsd="http://www.w3.org/2001/XMLSchema" xmlns:p="http://schemas.microsoft.com/office/2006/metadata/properties" xmlns:ns2="8d2c14e9-2f60-4e50-94dc-b171c2f9aa99" xmlns:ns3="eb429e65-3425-42b6-ac50-cf48d2b89bbc" targetNamespace="http://schemas.microsoft.com/office/2006/metadata/properties" ma:root="true" ma:fieldsID="a394b729245937f47f6919d91750b8e5" ns2:_="" ns3:_="">
    <xsd:import namespace="8d2c14e9-2f60-4e50-94dc-b171c2f9aa99"/>
    <xsd:import namespace="eb429e65-3425-42b6-ac50-cf48d2b89bbc"/>
    <xsd:element name="properties">
      <xsd:complexType>
        <xsd:sequence>
          <xsd:element name="documentManagement">
            <xsd:complexType>
              <xsd:all>
                <xsd:element ref="ns2:Description0"/>
                <xsd:element ref="ns3:Meeting" minOccurs="0"/>
                <xsd:element ref="ns2:Agenda_x0020_Order" minOccurs="0"/>
                <xsd:element ref="ns3:Project_x0020__x002f__x0020_WG" minOccurs="0"/>
                <xsd:element ref="ns3:Keyword" minOccurs="0"/>
                <xsd:element ref="ns3:Show_x0020_on_x0020_CIMug" minOccurs="0"/>
                <xsd:element ref="ns3:Show_x0020_on_x0020_UCAIug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8d2c14e9-2f60-4e50-94dc-b171c2f9aa99" elementFormDefault="qualified">
    <xsd:import namespace="http://schemas.microsoft.com/office/2006/documentManagement/types"/>
    <xsd:element name="Description0" ma:index="8" ma:displayName="Description" ma:description="Add brief info about the presentation contents." ma:internalName="Description0">
      <xsd:simpleType>
        <xsd:restriction base="dms:Note"/>
      </xsd:simpleType>
    </xsd:element>
    <xsd:element name="Agenda_x0020_Order" ma:index="10" nillable="true" ma:displayName="Agenda Order" ma:description="Indicate the order the presentation occurs within the meeting agenda (if known...this will likely be adjusted during the conference)." ma:internalName="Agenda_x0020_Order">
      <xsd:simpleType>
        <xsd:restriction base="dms:Number">
          <xsd:minInclusive value="0"/>
        </xsd:restriction>
      </xsd:simpleType>
    </xsd:element>
  </xsd:schema>
  <xsd:schema xmlns:xsd="http://www.w3.org/2001/XMLSchema" xmlns:dms="http://schemas.microsoft.com/office/2006/documentManagement/types" targetNamespace="eb429e65-3425-42b6-ac50-cf48d2b89bbc" elementFormDefault="qualified">
    <xsd:import namespace="http://schemas.microsoft.com/office/2006/documentManagement/types"/>
    <xsd:element name="Meeting" ma:index="9" nillable="true" ma:displayName="Meeting" ma:list="{894AF303-E806-40A2-ABD6-63D8FD44A10F}" ma:internalName="Meeting" ma:showField="Title" ma:web="eb429e65-3425-42b6-ac50-cf48d2b89bbc">
      <xsd:simpleType>
        <xsd:restriction base="dms:Unknown"/>
      </xsd:simpleType>
    </xsd:element>
    <xsd:element name="Project_x0020__x002f__x0020_WG" ma:index="11" nillable="true" ma:displayName="Project / WG" ma:description="List of projects and working groups under CIM." ma:list="{1BCB8A9D-202D-459E-9102-78D25C7D23A1}" ma:internalName="Project_x0020__x002F__x0020_WG" ma:readOnly="false" ma:showField="LinkTitleNoMenu" ma:web="eb429e65-3425-42b6-ac50-cf48d2b89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eyword" ma:index="12" nillable="true" ma:displayName="Keyword" ma:description="Global list of UCAIug keywords that apply across all sites." ma:list="{C226DEF1-CF27-4272-AC03-2E9066D56833}" ma:internalName="Keyword" ma:readOnly="false" ma:showField="Title" ma:web="eb429e65-3425-42b6-ac50-cf48d2b89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ow_x0020_on_x0020_CIMug" ma:index="13" nillable="true" ma:displayName="Show on CIMug" ma:default="1" ma:description="If checked, this item will appear on the CIMug site roll-up." ma:internalName="Show_x0020_on_x0020_CIMug">
      <xsd:simpleType>
        <xsd:restriction base="dms:Boolean"/>
      </xsd:simpleType>
    </xsd:element>
    <xsd:element name="Show_x0020_on_x0020_UCAIug" ma:index="14" nillable="true" ma:displayName="Show on UCAIug" ma:default="1" ma:description="If checked, this item will appear on the UCAIug site roll-up." ma:internalName="Show_x0020_on_x0020_UCAIug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Keyword xmlns="eb429e65-3425-42b6-ac50-cf48d2b89bbc"/>
    <Show_x0020_on_x0020_CIMug xmlns="eb429e65-3425-42b6-ac50-cf48d2b89bbc">true</Show_x0020_on_x0020_CIMug>
    <Description0 xmlns="8d2c14e9-2f60-4e50-94dc-b171c2f9aa99">OSG conformity working group meeting</Description0>
    <Show_x0020_on_x0020_UCAIug xmlns="eb429e65-3425-42b6-ac50-cf48d2b89bbc">true</Show_x0020_on_x0020_UCAIug>
    <Project_x0020__x002f__x0020_WG xmlns="eb429e65-3425-42b6-ac50-cf48d2b89bbc"/>
    <Meeting xmlns="eb429e65-3425-42b6-ac50-cf48d2b89bbc" xsi:nil="true"/>
    <Agenda_x0020_Order xmlns="8d2c14e9-2f60-4e50-94dc-b171c2f9aa99" xsi:nil="true"/>
  </documentManagement>
</p:properties>
</file>

<file path=customXml/itemProps1.xml><?xml version="1.0" encoding="utf-8"?>
<ds:datastoreItem xmlns:ds="http://schemas.openxmlformats.org/officeDocument/2006/customXml" ds:itemID="{CFAB86AD-A197-400B-A279-BE3BD0F50FA7}"/>
</file>

<file path=customXml/itemProps2.xml><?xml version="1.0" encoding="utf-8"?>
<ds:datastoreItem xmlns:ds="http://schemas.openxmlformats.org/officeDocument/2006/customXml" ds:itemID="{EC2B4037-E873-4CD4-880C-B617AB551F9E}"/>
</file>

<file path=customXml/itemProps3.xml><?xml version="1.0" encoding="utf-8"?>
<ds:datastoreItem xmlns:ds="http://schemas.openxmlformats.org/officeDocument/2006/customXml" ds:itemID="{5454FB86-90FB-46D1-99CE-5FDF2612B76E}"/>
</file>

<file path=docProps/app.xml><?xml version="1.0" encoding="utf-8"?>
<Properties xmlns="http://schemas.openxmlformats.org/officeDocument/2006/extended-properties" xmlns:vt="http://schemas.openxmlformats.org/officeDocument/2006/docPropsVTypes">
  <Template>2011_PPT_template</Template>
  <TotalTime>1158</TotalTime>
  <Words>168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2011_PPT_template</vt:lpstr>
      <vt:lpstr>UCAIug OSG Conformity Meeting</vt:lpstr>
      <vt:lpstr>Agenda</vt:lpstr>
      <vt:lpstr>Conformity Business</vt:lpstr>
      <vt:lpstr>IPRM v2 Update and discussion</vt:lpstr>
      <vt:lpstr>CPRM Update</vt:lpstr>
      <vt:lpstr>End-to-End testing status report</vt:lpstr>
      <vt:lpstr>Security Update</vt:lpstr>
      <vt:lpstr>UCA ITCA Update</vt:lpstr>
      <vt:lpstr>New Business</vt:lpstr>
      <vt:lpstr>Other new business</vt:lpstr>
      <vt:lpstr>Open Discussion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Smart Grid Conformity meeting - Nov 16</dc:title>
  <dc:creator>Bruce Muschlitz</dc:creator>
  <cp:lastModifiedBy>Bruce Muschlitz</cp:lastModifiedBy>
  <cp:revision>30</cp:revision>
  <cp:lastPrinted>2011-11-14T20:24:36Z</cp:lastPrinted>
  <dcterms:created xsi:type="dcterms:W3CDTF">2011-11-14T19:08:09Z</dcterms:created>
  <dcterms:modified xsi:type="dcterms:W3CDTF">2011-11-16T05:55:41Z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0x010100C6DBCAC7EF64904DBE3771CA9483106F</vt:lpwstr>
  </property>
</Properties>
</file>