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7" r:id="rId6"/>
    <p:sldId id="258" r:id="rId7"/>
    <p:sldId id="260" r:id="rId8"/>
    <p:sldId id="286" r:id="rId9"/>
  </p:sldIdLst>
  <p:sldSz cx="9144000" cy="6858000" type="screen4x3"/>
  <p:notesSz cx="6954838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0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4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46"/>
    </p:cViewPr>
  </p:sorterViewPr>
  <p:notesViewPr>
    <p:cSldViewPr>
      <p:cViewPr varScale="1">
        <p:scale>
          <a:sx n="86" d="100"/>
          <a:sy n="86" d="100"/>
        </p:scale>
        <p:origin x="-1974" y="-84"/>
      </p:cViewPr>
      <p:guideLst>
        <p:guide orient="horz" pos="2932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pPr>
              <a:defRPr/>
            </a:pPr>
            <a:fld id="{44A58AC0-79D7-44A9-BBDE-DDD8FFE4FD80}" type="datetimeFigureOut">
              <a:rPr lang="en-US"/>
              <a:pPr>
                <a:defRPr/>
              </a:pPr>
              <a:t>11/16/2011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pPr>
              <a:defRPr/>
            </a:pPr>
            <a:fld id="{EDDAF27A-E1D5-42C0-8023-134D190AA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45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11C7FEA-5679-49DD-B1DE-39D8EBE2D85B}" type="datetimeFigureOut">
              <a:rPr lang="en-US"/>
              <a:pPr>
                <a:defRPr/>
              </a:pPr>
              <a:t>11/16/2011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6183FBC-C237-4E21-B2F2-BEBD5187F2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904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1470025"/>
          </a:xfrm>
        </p:spPr>
        <p:txBody>
          <a:bodyPr/>
          <a:lstStyle>
            <a:lvl1pPr algn="ctr">
              <a:defRPr sz="4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905000"/>
            <a:ext cx="6400800" cy="8382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A90015"/>
              </a:buClr>
              <a:buFont typeface="Wingdings 3" pitchFamily="18" charset="2"/>
              <a:buChar char="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82B0F-B3F4-4FC9-B434-47BA1BBB47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1E246-32B8-46A8-9E7F-5D6988668D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7B675-C430-4899-B742-604554508E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B8542-BAFE-47D0-97C4-4A251BDD64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FE8FA-413A-4796-B9C5-E5E2B6CF9F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87B6C-D62E-42FF-9FAA-6D9CD33DFE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03283-0CA4-4B43-BEAD-625A0FC9F2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86475-6AA0-44F4-BA25-53576EA370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3CA84E-26ED-4166-85D9-01EA766AC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477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F8027A-7C3D-4238-BBB8-5D49FD21AB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2400" y="6681788"/>
            <a:ext cx="4138613" cy="252412"/>
          </a:xfrm>
          <a:prstGeom prst="rect">
            <a:avLst/>
          </a:prstGeom>
        </p:spPr>
        <p:txBody>
          <a:bodyPr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lang="en-US" sz="1100" baseline="30000" smtClean="0"/>
            </a:lvl1pPr>
          </a:lstStyle>
          <a:p>
            <a:pPr defTabSz="457200">
              <a:defRPr/>
            </a:pPr>
            <a:r>
              <a:rPr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ＭＳ Ｐゴシック" charset="-128"/>
                <a:cs typeface="Calibri"/>
              </a:rPr>
              <a:t>© 2011 EnerNex. All Rights Reserved. www</a:t>
            </a:r>
            <a:r>
              <a:rPr sz="1300" dirty="0">
                <a:solidFill>
                  <a:srgbClr val="FF0000"/>
                </a:solidFill>
                <a:latin typeface="Calibri"/>
                <a:ea typeface="ＭＳ Ｐゴシック" charset="-128"/>
                <a:cs typeface="Calibri"/>
              </a:rPr>
              <a:t>.</a:t>
            </a:r>
            <a:r>
              <a:rPr sz="1300" b="1" dirty="0">
                <a:solidFill>
                  <a:srgbClr val="FF0000"/>
                </a:solidFill>
                <a:latin typeface="Calibri"/>
                <a:ea typeface="ＭＳ Ｐゴシック" charset="-128"/>
                <a:cs typeface="Calibri"/>
              </a:rPr>
              <a:t>enernex</a:t>
            </a:r>
            <a:r>
              <a:rPr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ＭＳ Ｐゴシック" charset="-128"/>
                <a:cs typeface="Calibri"/>
              </a:rPr>
              <a:t>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01" r:id="rId2"/>
    <p:sldLayoutId id="2147483710" r:id="rId3"/>
    <p:sldLayoutId id="2147483702" r:id="rId4"/>
    <p:sldLayoutId id="2147483703" r:id="rId5"/>
    <p:sldLayoutId id="2147483704" r:id="rId6"/>
    <p:sldLayoutId id="2147483711" r:id="rId7"/>
    <p:sldLayoutId id="2147483705" r:id="rId8"/>
    <p:sldLayoutId id="2147483706" r:id="rId9"/>
    <p:sldLayoutId id="2147483707" r:id="rId10"/>
    <p:sldLayoutId id="2147483708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A90015"/>
        </a:buClr>
        <a:buFont typeface="Wingdings 3" pitchFamily="18" charset="2"/>
        <a:buChar char="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UCAIug Testing Subcommittee</a:t>
            </a:r>
            <a:br>
              <a:rPr lang="en-US" dirty="0" smtClean="0"/>
            </a:br>
            <a:r>
              <a:rPr lang="en-US" dirty="0" smtClean="0"/>
              <a:t>Activities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Testing Subcommittee Goals</a:t>
            </a:r>
            <a:endParaRPr lang="en-US" dirty="0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Create Conformance and IOP programs for UCAIug</a:t>
            </a:r>
            <a:endParaRPr lang="en-US" dirty="0" smtClean="0"/>
          </a:p>
          <a:p>
            <a:pPr eaLnBrk="1" hangingPunct="1"/>
            <a:r>
              <a:rPr lang="en-US" dirty="0" smtClean="0"/>
              <a:t>Technical programs created by individual User Group</a:t>
            </a:r>
            <a:endParaRPr lang="en-US" dirty="0" smtClean="0"/>
          </a:p>
          <a:p>
            <a:pPr eaLnBrk="1" hangingPunct="1"/>
            <a:r>
              <a:rPr lang="en-US" dirty="0" smtClean="0"/>
              <a:t>Generate and maintain common artifacts</a:t>
            </a:r>
            <a:endParaRPr lang="en-US" dirty="0" smtClean="0"/>
          </a:p>
          <a:p>
            <a:pPr eaLnBrk="1" hangingPunct="1"/>
            <a:r>
              <a:rPr lang="en-US" dirty="0" smtClean="0"/>
              <a:t>Promote UCAIug standards</a:t>
            </a:r>
          </a:p>
          <a:p>
            <a:pPr eaLnBrk="1" hangingPunct="1"/>
            <a:r>
              <a:rPr lang="en-US" dirty="0" smtClean="0"/>
              <a:t>Maintain lists of testers and tested products</a:t>
            </a:r>
          </a:p>
          <a:p>
            <a:pPr eaLnBrk="1" hangingPunct="1"/>
            <a:r>
              <a:rPr lang="en-US" dirty="0" smtClean="0"/>
              <a:t>Coordinate testing among sub-groups</a:t>
            </a:r>
          </a:p>
          <a:p>
            <a:pPr lvl="1"/>
            <a:r>
              <a:rPr lang="en-US" dirty="0" smtClean="0"/>
              <a:t>Minimize overlapping activities</a:t>
            </a:r>
          </a:p>
          <a:p>
            <a:pPr lvl="1"/>
            <a:r>
              <a:rPr lang="en-US" dirty="0" smtClean="0"/>
              <a:t>Ensure work progress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F94143-220F-459C-A558-7B384F8AE38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Past Work</a:t>
            </a:r>
            <a:endParaRPr lang="en-US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Strong work in IEC61850 Test procedures group</a:t>
            </a:r>
            <a:endParaRPr lang="en-US" dirty="0"/>
          </a:p>
          <a:p>
            <a:pPr eaLnBrk="1" hangingPunct="1"/>
            <a:r>
              <a:rPr lang="en-US" dirty="0" smtClean="0"/>
              <a:t>Created Quality Assurance Program</a:t>
            </a:r>
          </a:p>
          <a:p>
            <a:pPr eaLnBrk="1" hangingPunct="1"/>
            <a:r>
              <a:rPr lang="en-US" dirty="0" smtClean="0"/>
              <a:t>Created laboratory accreditation procedure</a:t>
            </a:r>
          </a:p>
          <a:p>
            <a:pPr eaLnBrk="1" hangingPunct="1"/>
            <a:r>
              <a:rPr lang="en-US" dirty="0" smtClean="0"/>
              <a:t>Perform laboratory initial accreditation</a:t>
            </a:r>
          </a:p>
          <a:p>
            <a:pPr eaLnBrk="1" hangingPunct="1"/>
            <a:r>
              <a:rPr lang="en-US" dirty="0" smtClean="0"/>
              <a:t>Perform periodic laboratory audits</a:t>
            </a:r>
          </a:p>
          <a:p>
            <a:pPr eaLnBrk="1" hangingPunct="1"/>
            <a:r>
              <a:rPr lang="en-US" dirty="0" smtClean="0"/>
              <a:t>Approve test procedures from sub-groups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DEB7EC-290C-4A2D-AF9B-8EF6CA8FB1D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Current Activities</a:t>
            </a:r>
            <a:endParaRPr lang="en-US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Integrating </a:t>
            </a:r>
            <a:r>
              <a:rPr lang="en-US" dirty="0" err="1" smtClean="0"/>
              <a:t>CIMug</a:t>
            </a:r>
            <a:r>
              <a:rPr lang="en-US" dirty="0" smtClean="0"/>
              <a:t> and OSG testing groups</a:t>
            </a:r>
            <a:endParaRPr lang="en-US" dirty="0" smtClean="0"/>
          </a:p>
          <a:p>
            <a:pPr eaLnBrk="1" hangingPunct="1"/>
            <a:r>
              <a:rPr lang="en-US" dirty="0" smtClean="0"/>
              <a:t>Investigation NIST SGTCC IPRM process integration</a:t>
            </a:r>
          </a:p>
          <a:p>
            <a:pPr eaLnBrk="1" hangingPunct="1"/>
            <a:r>
              <a:rPr lang="en-US" dirty="0" smtClean="0"/>
              <a:t>Forming IOP testing group</a:t>
            </a:r>
          </a:p>
          <a:p>
            <a:pPr eaLnBrk="1" hangingPunct="1"/>
            <a:r>
              <a:rPr lang="en-US" dirty="0" smtClean="0"/>
              <a:t>Planning public IOP demonstrations</a:t>
            </a:r>
          </a:p>
          <a:p>
            <a:pPr eaLnBrk="1" hangingPunct="1"/>
            <a:r>
              <a:rPr lang="en-US" dirty="0" smtClean="0"/>
              <a:t>Artifact Maintenance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DEB7EC-290C-4A2D-AF9B-8EF6CA8FB1D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56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Questions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5600" dirty="0" smtClean="0"/>
              <a:t>    </a:t>
            </a:r>
            <a:r>
              <a:rPr lang="en-US" sz="38400" dirty="0" smtClean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DEB7EC-290C-4A2D-AF9B-8EF6CA8FB1D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91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1_PPT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DBCAC7EF64904DBE3771CA9483106F" ma:contentTypeVersion="9" ma:contentTypeDescription="Create a new document." ma:contentTypeScope="" ma:versionID="08c3907c8e6b432b54f0a1a0b83b9859">
  <xsd:schema xmlns:xsd="http://www.w3.org/2001/XMLSchema" xmlns:p="http://schemas.microsoft.com/office/2006/metadata/properties" xmlns:ns2="8d2c14e9-2f60-4e50-94dc-b171c2f9aa99" xmlns:ns3="eb429e65-3425-42b6-ac50-cf48d2b89bbc" targetNamespace="http://schemas.microsoft.com/office/2006/metadata/properties" ma:root="true" ma:fieldsID="a394b729245937f47f6919d91750b8e5" ns2:_="" ns3:_="">
    <xsd:import namespace="8d2c14e9-2f60-4e50-94dc-b171c2f9aa99"/>
    <xsd:import namespace="eb429e65-3425-42b6-ac50-cf48d2b89bbc"/>
    <xsd:element name="properties">
      <xsd:complexType>
        <xsd:sequence>
          <xsd:element name="documentManagement">
            <xsd:complexType>
              <xsd:all>
                <xsd:element ref="ns2:Description0"/>
                <xsd:element ref="ns3:Meeting" minOccurs="0"/>
                <xsd:element ref="ns2:Agenda_x0020_Order" minOccurs="0"/>
                <xsd:element ref="ns3:Project_x0020__x002f__x0020_WG" minOccurs="0"/>
                <xsd:element ref="ns3:Keyword" minOccurs="0"/>
                <xsd:element ref="ns3:Show_x0020_on_x0020_CIMug" minOccurs="0"/>
                <xsd:element ref="ns3:Show_x0020_on_x0020_UCAIug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8d2c14e9-2f60-4e50-94dc-b171c2f9aa99" elementFormDefault="qualified">
    <xsd:import namespace="http://schemas.microsoft.com/office/2006/documentManagement/types"/>
    <xsd:element name="Description0" ma:index="8" ma:displayName="Description" ma:description="Add brief info about the presentation contents." ma:internalName="Description0">
      <xsd:simpleType>
        <xsd:restriction base="dms:Note"/>
      </xsd:simpleType>
    </xsd:element>
    <xsd:element name="Agenda_x0020_Order" ma:index="10" nillable="true" ma:displayName="Agenda Order" ma:description="Indicate the order the presentation occurs within the meeting agenda (if known...this will likely be adjusted during the conference)." ma:internalName="Agenda_x0020_Order">
      <xsd:simpleType>
        <xsd:restriction base="dms:Number">
          <xsd:minInclusive value="0"/>
        </xsd:restriction>
      </xsd:simpleType>
    </xsd:element>
  </xsd:schema>
  <xsd:schema xmlns:xsd="http://www.w3.org/2001/XMLSchema" xmlns:dms="http://schemas.microsoft.com/office/2006/documentManagement/types" targetNamespace="eb429e65-3425-42b6-ac50-cf48d2b89bbc" elementFormDefault="qualified">
    <xsd:import namespace="http://schemas.microsoft.com/office/2006/documentManagement/types"/>
    <xsd:element name="Meeting" ma:index="9" nillable="true" ma:displayName="Meeting" ma:list="{894AF303-E806-40A2-ABD6-63D8FD44A10F}" ma:internalName="Meeting" ma:showField="Title" ma:web="eb429e65-3425-42b6-ac50-cf48d2b89bbc">
      <xsd:simpleType>
        <xsd:restriction base="dms:Unknown"/>
      </xsd:simpleType>
    </xsd:element>
    <xsd:element name="Project_x0020__x002f__x0020_WG" ma:index="11" nillable="true" ma:displayName="Project / WG" ma:description="List of projects and working groups under CIM." ma:list="{1BCB8A9D-202D-459E-9102-78D25C7D23A1}" ma:internalName="Project_x0020__x002F__x0020_WG" ma:readOnly="false" ma:showField="LinkTitleNoMenu" ma:web="eb429e65-3425-42b6-ac50-cf48d2b89b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eyword" ma:index="12" nillable="true" ma:displayName="Keyword" ma:description="Global list of UCAIug keywords that apply across all sites." ma:list="{C226DEF1-CF27-4272-AC03-2E9066D56833}" ma:internalName="Keyword" ma:readOnly="false" ma:showField="Title" ma:web="eb429e65-3425-42b6-ac50-cf48d2b89b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ow_x0020_on_x0020_CIMug" ma:index="13" nillable="true" ma:displayName="Show on CIMug" ma:default="1" ma:description="If checked, this item will appear on the CIMug site roll-up." ma:internalName="Show_x0020_on_x0020_CIMug">
      <xsd:simpleType>
        <xsd:restriction base="dms:Boolean"/>
      </xsd:simpleType>
    </xsd:element>
    <xsd:element name="Show_x0020_on_x0020_UCAIug" ma:index="14" nillable="true" ma:displayName="Show on UCAIug" ma:default="1" ma:description="If checked, this item will appear on the UCAIug site roll-up." ma:internalName="Show_x0020_on_x0020_UCAIug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Keyword xmlns="eb429e65-3425-42b6-ac50-cf48d2b89bbc"/>
    <Show_x0020_on_x0020_CIMug xmlns="eb429e65-3425-42b6-ac50-cf48d2b89bbc">true</Show_x0020_on_x0020_CIMug>
    <Description0 xmlns="8d2c14e9-2f60-4e50-94dc-b171c2f9aa99">UCAIug testing subcommittee activiites</Description0>
    <Show_x0020_on_x0020_UCAIug xmlns="eb429e65-3425-42b6-ac50-cf48d2b89bbc">true</Show_x0020_on_x0020_UCAIug>
    <Project_x0020__x002f__x0020_WG xmlns="eb429e65-3425-42b6-ac50-cf48d2b89bbc"/>
    <Meeting xmlns="eb429e65-3425-42b6-ac50-cf48d2b89bbc" xsi:nil="true"/>
    <Agenda_x0020_Order xmlns="8d2c14e9-2f60-4e50-94dc-b171c2f9aa99" xsi:nil="true"/>
  </documentManagement>
</p:properties>
</file>

<file path=customXml/itemProps1.xml><?xml version="1.0" encoding="utf-8"?>
<ds:datastoreItem xmlns:ds="http://schemas.openxmlformats.org/officeDocument/2006/customXml" ds:itemID="{91266298-8B75-4DBF-AABC-1F7160D9B7BC}"/>
</file>

<file path=customXml/itemProps2.xml><?xml version="1.0" encoding="utf-8"?>
<ds:datastoreItem xmlns:ds="http://schemas.openxmlformats.org/officeDocument/2006/customXml" ds:itemID="{EC2B4037-E873-4CD4-880C-B617AB551F9E}"/>
</file>

<file path=customXml/itemProps3.xml><?xml version="1.0" encoding="utf-8"?>
<ds:datastoreItem xmlns:ds="http://schemas.openxmlformats.org/officeDocument/2006/customXml" ds:itemID="{5454FB86-90FB-46D1-99CE-5FDF2612B76E}"/>
</file>

<file path=docProps/app.xml><?xml version="1.0" encoding="utf-8"?>
<Properties xmlns="http://schemas.openxmlformats.org/officeDocument/2006/extended-properties" xmlns:vt="http://schemas.openxmlformats.org/officeDocument/2006/docPropsVTypes">
  <Template>2011_PPT_template</Template>
  <TotalTime>1141</TotalTime>
  <Words>106</Words>
  <Application>Microsoft Office PowerPoint</Application>
  <PresentationFormat>On-screen Show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2011_PPT_template</vt:lpstr>
      <vt:lpstr>UCAIug Testing Subcommittee Activities</vt:lpstr>
      <vt:lpstr>Testing Subcommittee Goals</vt:lpstr>
      <vt:lpstr>Past Work</vt:lpstr>
      <vt:lpstr>Current Activities</vt:lpstr>
      <vt:lpstr>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UCAIug testing activities - Wednesday Nov 16</dc:title>
  <dc:creator>Bruce Muschlitz</dc:creator>
  <cp:lastModifiedBy>Bruce Muschlitz</cp:lastModifiedBy>
  <cp:revision>28</cp:revision>
  <cp:lastPrinted>2011-11-14T20:24:36Z</cp:lastPrinted>
  <dcterms:created xsi:type="dcterms:W3CDTF">2011-11-14T19:08:09Z</dcterms:created>
  <dcterms:modified xsi:type="dcterms:W3CDTF">2011-11-16T16:26:56Z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0x010100C6DBCAC7EF64904DBE3771CA9483106F</vt:lpwstr>
  </property>
</Properties>
</file>