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</p:sldMasterIdLst>
  <p:notesMasterIdLst>
    <p:notesMasterId r:id="rId7"/>
  </p:notesMasterIdLst>
  <p:handoutMasterIdLst>
    <p:handoutMasterId r:id="rId8"/>
  </p:handoutMasterIdLst>
  <p:sldIdLst>
    <p:sldId id="262" r:id="rId6"/>
  </p:sldIdLst>
  <p:sldSz cx="28803600" cy="2880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8700" kern="1200">
        <a:solidFill>
          <a:schemeClr val="tx1"/>
        </a:solidFill>
        <a:latin typeface="Siemens Serif" pitchFamily="2" charset="0"/>
        <a:ea typeface="MS PGothic" pitchFamily="34" charset="-128"/>
        <a:cs typeface="+mn-cs"/>
      </a:defRPr>
    </a:lvl1pPr>
    <a:lvl2pPr marL="428850" indent="-22572" algn="l" rtl="0" eaLnBrk="0" fontAlgn="base" hangingPunct="0">
      <a:spcBef>
        <a:spcPct val="0"/>
      </a:spcBef>
      <a:spcAft>
        <a:spcPct val="0"/>
      </a:spcAft>
      <a:defRPr sz="8700" kern="1200">
        <a:solidFill>
          <a:schemeClr val="tx1"/>
        </a:solidFill>
        <a:latin typeface="Siemens Serif" pitchFamily="2" charset="0"/>
        <a:ea typeface="MS PGothic" pitchFamily="34" charset="-128"/>
        <a:cs typeface="+mn-cs"/>
      </a:defRPr>
    </a:lvl2pPr>
    <a:lvl3pPr marL="859109" indent="-46553" algn="l" rtl="0" eaLnBrk="0" fontAlgn="base" hangingPunct="0">
      <a:spcBef>
        <a:spcPct val="0"/>
      </a:spcBef>
      <a:spcAft>
        <a:spcPct val="0"/>
      </a:spcAft>
      <a:defRPr sz="8700" kern="1200">
        <a:solidFill>
          <a:schemeClr val="tx1"/>
        </a:solidFill>
        <a:latin typeface="Siemens Serif" pitchFamily="2" charset="0"/>
        <a:ea typeface="MS PGothic" pitchFamily="34" charset="-128"/>
        <a:cs typeface="+mn-cs"/>
      </a:defRPr>
    </a:lvl3pPr>
    <a:lvl4pPr marL="1289369" indent="-70535" algn="l" rtl="0" eaLnBrk="0" fontAlgn="base" hangingPunct="0">
      <a:spcBef>
        <a:spcPct val="0"/>
      </a:spcBef>
      <a:spcAft>
        <a:spcPct val="0"/>
      </a:spcAft>
      <a:defRPr sz="8700" kern="1200">
        <a:solidFill>
          <a:schemeClr val="tx1"/>
        </a:solidFill>
        <a:latin typeface="Siemens Serif" pitchFamily="2" charset="0"/>
        <a:ea typeface="MS PGothic" pitchFamily="34" charset="-128"/>
        <a:cs typeface="+mn-cs"/>
      </a:defRPr>
    </a:lvl4pPr>
    <a:lvl5pPr marL="1719629" indent="-94517" algn="l" rtl="0" eaLnBrk="0" fontAlgn="base" hangingPunct="0">
      <a:spcBef>
        <a:spcPct val="0"/>
      </a:spcBef>
      <a:spcAft>
        <a:spcPct val="0"/>
      </a:spcAft>
      <a:defRPr sz="8700" kern="1200">
        <a:solidFill>
          <a:schemeClr val="tx1"/>
        </a:solidFill>
        <a:latin typeface="Siemens Serif" pitchFamily="2" charset="0"/>
        <a:ea typeface="MS PGothic" pitchFamily="34" charset="-128"/>
        <a:cs typeface="+mn-cs"/>
      </a:defRPr>
    </a:lvl5pPr>
    <a:lvl6pPr marL="2031391" algn="l" defTabSz="812557" rtl="0" eaLnBrk="1" latinLnBrk="0" hangingPunct="1">
      <a:defRPr sz="8700" kern="1200">
        <a:solidFill>
          <a:schemeClr val="tx1"/>
        </a:solidFill>
        <a:latin typeface="Siemens Serif" pitchFamily="2" charset="0"/>
        <a:ea typeface="MS PGothic" pitchFamily="34" charset="-128"/>
        <a:cs typeface="+mn-cs"/>
      </a:defRPr>
    </a:lvl6pPr>
    <a:lvl7pPr marL="2437669" algn="l" defTabSz="812557" rtl="0" eaLnBrk="1" latinLnBrk="0" hangingPunct="1">
      <a:defRPr sz="8700" kern="1200">
        <a:solidFill>
          <a:schemeClr val="tx1"/>
        </a:solidFill>
        <a:latin typeface="Siemens Serif" pitchFamily="2" charset="0"/>
        <a:ea typeface="MS PGothic" pitchFamily="34" charset="-128"/>
        <a:cs typeface="+mn-cs"/>
      </a:defRPr>
    </a:lvl7pPr>
    <a:lvl8pPr marL="2843948" algn="l" defTabSz="812557" rtl="0" eaLnBrk="1" latinLnBrk="0" hangingPunct="1">
      <a:defRPr sz="8700" kern="1200">
        <a:solidFill>
          <a:schemeClr val="tx1"/>
        </a:solidFill>
        <a:latin typeface="Siemens Serif" pitchFamily="2" charset="0"/>
        <a:ea typeface="MS PGothic" pitchFamily="34" charset="-128"/>
        <a:cs typeface="+mn-cs"/>
      </a:defRPr>
    </a:lvl8pPr>
    <a:lvl9pPr marL="3250225" algn="l" defTabSz="812557" rtl="0" eaLnBrk="1" latinLnBrk="0" hangingPunct="1">
      <a:defRPr sz="8700" kern="1200">
        <a:solidFill>
          <a:schemeClr val="tx1"/>
        </a:solidFill>
        <a:latin typeface="Siemens Serif" pitchFamily="2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10">
          <p15:clr>
            <a:srgbClr val="A4A3A4"/>
          </p15:clr>
        </p15:guide>
        <p15:guide id="2" pos="1768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5B60"/>
    <a:srgbClr val="8D9A9F"/>
    <a:srgbClr val="007D84"/>
    <a:srgbClr val="073A7E"/>
    <a:srgbClr val="3EA59B"/>
    <a:srgbClr val="4D7C82"/>
    <a:srgbClr val="FFFFFF"/>
    <a:srgbClr val="373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197" autoAdjust="0"/>
    <p:restoredTop sz="96349" autoAdjust="0"/>
  </p:normalViewPr>
  <p:slideViewPr>
    <p:cSldViewPr>
      <p:cViewPr varScale="1">
        <p:scale>
          <a:sx n="29" d="100"/>
          <a:sy n="29" d="100"/>
        </p:scale>
        <p:origin x="2880" y="174"/>
      </p:cViewPr>
      <p:guideLst>
        <p:guide orient="horz" pos="17010"/>
        <p:guide pos="176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27F3B3DE-F9AC-4069-9270-9A666B1C457F}" type="datetimeFigureOut">
              <a:rPr lang="en-US" altLang="de-DE"/>
              <a:pPr>
                <a:defRPr/>
              </a:pPr>
              <a:t>7/26/2016</a:t>
            </a:fld>
            <a:endParaRPr lang="en-US" altLang="de-DE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A80FE9F-AC65-4729-A92A-E7435F34ECA4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4723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12726-727E-E740-89D9-CB89F61BB76F}" type="datetimeFigureOut">
              <a:rPr lang="en-US" smtClean="0"/>
              <a:pPr/>
              <a:t>7/26/2016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D716C-E1F1-834A-AE2B-95397A1273CD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6915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0627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6278" algn="l" defTabSz="40627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12557" algn="l" defTabSz="40627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18835" algn="l" defTabSz="40627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25112" algn="l" defTabSz="40627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31391" algn="l" defTabSz="40627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37669" algn="l" defTabSz="40627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43948" algn="l" defTabSz="40627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50225" algn="l" defTabSz="40627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D716C-E1F1-834A-AE2B-95397A1273CD}" type="slidenum">
              <a:rPr lang="en-CA" smtClean="0"/>
              <a:p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636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495" y="8948271"/>
            <a:ext cx="24482612" cy="6173694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991" y="16321742"/>
            <a:ext cx="20161624" cy="7361518"/>
          </a:xfrm>
        </p:spPr>
        <p:txBody>
          <a:bodyPr/>
          <a:lstStyle>
            <a:lvl1pPr marL="0" indent="0" algn="ctr">
              <a:buNone/>
              <a:defRPr/>
            </a:lvl1pPr>
            <a:lvl2pPr marL="430167" indent="0" algn="ctr">
              <a:buNone/>
              <a:defRPr/>
            </a:lvl2pPr>
            <a:lvl3pPr marL="860335" indent="0" algn="ctr">
              <a:buNone/>
              <a:defRPr/>
            </a:lvl3pPr>
            <a:lvl4pPr marL="1290502" indent="0" algn="ctr">
              <a:buNone/>
              <a:defRPr/>
            </a:lvl4pPr>
            <a:lvl5pPr marL="1720669" indent="0" algn="ctr">
              <a:buNone/>
              <a:defRPr/>
            </a:lvl5pPr>
            <a:lvl6pPr marL="2150837" indent="0" algn="ctr">
              <a:buNone/>
              <a:defRPr/>
            </a:lvl6pPr>
            <a:lvl7pPr marL="2581004" indent="0" algn="ctr">
              <a:buNone/>
              <a:defRPr/>
            </a:lvl7pPr>
            <a:lvl8pPr marL="3011171" indent="0" algn="ctr">
              <a:buNone/>
              <a:defRPr/>
            </a:lvl8pPr>
            <a:lvl9pPr marL="3441338" indent="0" algn="ctr">
              <a:buNone/>
              <a:defRPr/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542" y="18509131"/>
            <a:ext cx="24482612" cy="5720977"/>
          </a:xfrm>
        </p:spPr>
        <p:txBody>
          <a:bodyPr/>
          <a:lstStyle>
            <a:lvl1pPr algn="l">
              <a:defRPr sz="37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542" y="12208436"/>
            <a:ext cx="24482612" cy="6300694"/>
          </a:xfrm>
        </p:spPr>
        <p:txBody>
          <a:bodyPr anchor="b"/>
          <a:lstStyle>
            <a:lvl1pPr marL="0" indent="0">
              <a:buNone/>
              <a:defRPr sz="1900"/>
            </a:lvl1pPr>
            <a:lvl2pPr marL="430167" indent="0">
              <a:buNone/>
              <a:defRPr sz="1700"/>
            </a:lvl2pPr>
            <a:lvl3pPr marL="860335" indent="0">
              <a:buNone/>
              <a:defRPr sz="1500"/>
            </a:lvl3pPr>
            <a:lvl4pPr marL="1290502" indent="0">
              <a:buNone/>
              <a:defRPr sz="1300"/>
            </a:lvl4pPr>
            <a:lvl5pPr marL="1720669" indent="0">
              <a:buNone/>
              <a:defRPr sz="1300"/>
            </a:lvl5pPr>
            <a:lvl6pPr marL="2150837" indent="0">
              <a:buNone/>
              <a:defRPr sz="1300"/>
            </a:lvl6pPr>
            <a:lvl7pPr marL="2581004" indent="0">
              <a:buNone/>
              <a:defRPr sz="1300"/>
            </a:lvl7pPr>
            <a:lvl8pPr marL="3011171" indent="0">
              <a:buNone/>
              <a:defRPr sz="1300"/>
            </a:lvl8pPr>
            <a:lvl9pPr marL="3441338" indent="0">
              <a:buNone/>
              <a:defRPr sz="13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330" y="13045144"/>
            <a:ext cx="7382436" cy="14572129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12200" y="13045144"/>
            <a:ext cx="7383930" cy="14572129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0" y="1153459"/>
            <a:ext cx="25922941" cy="4800600"/>
          </a:xfrm>
        </p:spPr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331" y="6447120"/>
            <a:ext cx="12726895" cy="268791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30167" indent="0">
              <a:buNone/>
              <a:defRPr sz="1900" b="1"/>
            </a:lvl2pPr>
            <a:lvl3pPr marL="860335" indent="0">
              <a:buNone/>
              <a:defRPr sz="1700" b="1"/>
            </a:lvl3pPr>
            <a:lvl4pPr marL="1290502" indent="0">
              <a:buNone/>
              <a:defRPr sz="1500" b="1"/>
            </a:lvl4pPr>
            <a:lvl5pPr marL="1720669" indent="0">
              <a:buNone/>
              <a:defRPr sz="1500" b="1"/>
            </a:lvl5pPr>
            <a:lvl6pPr marL="2150837" indent="0">
              <a:buNone/>
              <a:defRPr sz="1500" b="1"/>
            </a:lvl6pPr>
            <a:lvl7pPr marL="2581004" indent="0">
              <a:buNone/>
              <a:defRPr sz="1500" b="1"/>
            </a:lvl7pPr>
            <a:lvl8pPr marL="3011171" indent="0">
              <a:buNone/>
              <a:defRPr sz="1500" b="1"/>
            </a:lvl8pPr>
            <a:lvl9pPr marL="3441338" indent="0">
              <a:buNone/>
              <a:defRPr sz="15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331" y="9135036"/>
            <a:ext cx="12726895" cy="16595165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5" y="6447120"/>
            <a:ext cx="12731376" cy="268791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30167" indent="0">
              <a:buNone/>
              <a:defRPr sz="1900" b="1"/>
            </a:lvl2pPr>
            <a:lvl3pPr marL="860335" indent="0">
              <a:buNone/>
              <a:defRPr sz="1700" b="1"/>
            </a:lvl3pPr>
            <a:lvl4pPr marL="1290502" indent="0">
              <a:buNone/>
              <a:defRPr sz="1500" b="1"/>
            </a:lvl4pPr>
            <a:lvl5pPr marL="1720669" indent="0">
              <a:buNone/>
              <a:defRPr sz="1500" b="1"/>
            </a:lvl5pPr>
            <a:lvl6pPr marL="2150837" indent="0">
              <a:buNone/>
              <a:defRPr sz="1500" b="1"/>
            </a:lvl6pPr>
            <a:lvl7pPr marL="2581004" indent="0">
              <a:buNone/>
              <a:defRPr sz="1500" b="1"/>
            </a:lvl7pPr>
            <a:lvl8pPr marL="3011171" indent="0">
              <a:buNone/>
              <a:defRPr sz="1500" b="1"/>
            </a:lvl8pPr>
            <a:lvl9pPr marL="3441338" indent="0">
              <a:buNone/>
              <a:defRPr sz="15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5" y="9135036"/>
            <a:ext cx="12731376" cy="16595165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0" y="1147483"/>
            <a:ext cx="9475694" cy="487978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166" y="1147485"/>
            <a:ext cx="16102105" cy="24582718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0" y="6027272"/>
            <a:ext cx="9475694" cy="19702930"/>
          </a:xfrm>
        </p:spPr>
        <p:txBody>
          <a:bodyPr/>
          <a:lstStyle>
            <a:lvl1pPr marL="0" indent="0">
              <a:buNone/>
              <a:defRPr sz="1300"/>
            </a:lvl1pPr>
            <a:lvl2pPr marL="430167" indent="0">
              <a:buNone/>
              <a:defRPr sz="1200"/>
            </a:lvl2pPr>
            <a:lvl3pPr marL="860335" indent="0">
              <a:buNone/>
              <a:defRPr sz="1000"/>
            </a:lvl3pPr>
            <a:lvl4pPr marL="1290502" indent="0">
              <a:buNone/>
              <a:defRPr sz="900"/>
            </a:lvl4pPr>
            <a:lvl5pPr marL="1720669" indent="0">
              <a:buNone/>
              <a:defRPr sz="900"/>
            </a:lvl5pPr>
            <a:lvl6pPr marL="2150837" indent="0">
              <a:buNone/>
              <a:defRPr sz="900"/>
            </a:lvl6pPr>
            <a:lvl7pPr marL="2581004" indent="0">
              <a:buNone/>
              <a:defRPr sz="900"/>
            </a:lvl7pPr>
            <a:lvl8pPr marL="3011171" indent="0">
              <a:buNone/>
              <a:defRPr sz="900"/>
            </a:lvl8pPr>
            <a:lvl9pPr marL="3441338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6272" y="20163118"/>
            <a:ext cx="17280965" cy="238012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6272" y="2574365"/>
            <a:ext cx="17280965" cy="17280965"/>
          </a:xfrm>
        </p:spPr>
        <p:txBody>
          <a:bodyPr/>
          <a:lstStyle>
            <a:lvl1pPr marL="0" indent="0">
              <a:buNone/>
              <a:defRPr sz="3000"/>
            </a:lvl1pPr>
            <a:lvl2pPr marL="430167" indent="0">
              <a:buNone/>
              <a:defRPr sz="2700"/>
            </a:lvl2pPr>
            <a:lvl3pPr marL="860335" indent="0">
              <a:buNone/>
              <a:defRPr sz="2200"/>
            </a:lvl3pPr>
            <a:lvl4pPr marL="1290502" indent="0">
              <a:buNone/>
              <a:defRPr sz="1900"/>
            </a:lvl4pPr>
            <a:lvl5pPr marL="1720669" indent="0">
              <a:buNone/>
              <a:defRPr sz="1900"/>
            </a:lvl5pPr>
            <a:lvl6pPr marL="2150837" indent="0">
              <a:buNone/>
              <a:defRPr sz="1900"/>
            </a:lvl6pPr>
            <a:lvl7pPr marL="2581004" indent="0">
              <a:buNone/>
              <a:defRPr sz="1900"/>
            </a:lvl7pPr>
            <a:lvl8pPr marL="3011171" indent="0">
              <a:buNone/>
              <a:defRPr sz="1900"/>
            </a:lvl8pPr>
            <a:lvl9pPr marL="3441338" indent="0">
              <a:buNone/>
              <a:defRPr sz="19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6272" y="22543247"/>
            <a:ext cx="17280965" cy="3379694"/>
          </a:xfrm>
        </p:spPr>
        <p:txBody>
          <a:bodyPr/>
          <a:lstStyle>
            <a:lvl1pPr marL="0" indent="0">
              <a:buNone/>
              <a:defRPr sz="1300"/>
            </a:lvl1pPr>
            <a:lvl2pPr marL="430167" indent="0">
              <a:buNone/>
              <a:defRPr sz="1200"/>
            </a:lvl2pPr>
            <a:lvl3pPr marL="860335" indent="0">
              <a:buNone/>
              <a:defRPr sz="1000"/>
            </a:lvl3pPr>
            <a:lvl4pPr marL="1290502" indent="0">
              <a:buNone/>
              <a:defRPr sz="900"/>
            </a:lvl4pPr>
            <a:lvl5pPr marL="1720669" indent="0">
              <a:buNone/>
              <a:defRPr sz="900"/>
            </a:lvl5pPr>
            <a:lvl6pPr marL="2150837" indent="0">
              <a:buNone/>
              <a:defRPr sz="900"/>
            </a:lvl6pPr>
            <a:lvl7pPr marL="2581004" indent="0">
              <a:buNone/>
              <a:defRPr sz="900"/>
            </a:lvl7pPr>
            <a:lvl8pPr marL="3011171" indent="0">
              <a:buNone/>
              <a:defRPr sz="900"/>
            </a:lvl8pPr>
            <a:lvl9pPr marL="3441338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29286" y="6608483"/>
            <a:ext cx="6479987" cy="21008787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86330" y="6608483"/>
            <a:ext cx="19299518" cy="21008787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160306" y="8947417"/>
            <a:ext cx="24482989" cy="617472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320611" y="16321523"/>
            <a:ext cx="20162379" cy="7361405"/>
          </a:xfrm>
        </p:spPr>
        <p:txBody>
          <a:bodyPr/>
          <a:lstStyle>
            <a:lvl1pPr marL="0" indent="0" algn="ctr">
              <a:buNone/>
              <a:defRPr/>
            </a:lvl1pPr>
            <a:lvl2pPr marL="406278" indent="0" algn="ctr">
              <a:buNone/>
              <a:defRPr/>
            </a:lvl2pPr>
            <a:lvl3pPr marL="812557" indent="0" algn="ctr">
              <a:buNone/>
              <a:defRPr/>
            </a:lvl3pPr>
            <a:lvl4pPr marL="1218835" indent="0" algn="ctr">
              <a:buNone/>
              <a:defRPr/>
            </a:lvl4pPr>
            <a:lvl5pPr marL="1625112" indent="0" algn="ctr">
              <a:buNone/>
              <a:defRPr/>
            </a:lvl5pPr>
            <a:lvl6pPr marL="2031391" indent="0" algn="ctr">
              <a:buNone/>
              <a:defRPr/>
            </a:lvl6pPr>
            <a:lvl7pPr marL="2437669" indent="0" algn="ctr">
              <a:buNone/>
              <a:defRPr/>
            </a:lvl7pPr>
            <a:lvl8pPr marL="2843948" indent="0" algn="ctr">
              <a:buNone/>
              <a:defRPr/>
            </a:lvl8pPr>
            <a:lvl9pPr marL="3250225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AD227-085E-4A58-A22C-5DD8E80A6B85}" type="datetimeFigureOut">
              <a:rPr lang="en-US" altLang="de-DE"/>
              <a:pPr>
                <a:defRPr/>
              </a:pPr>
              <a:t>7/26/2016</a:t>
            </a:fld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B8229-6027-461B-ABB0-95B62571A3C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29C5B-204C-4DF7-BF08-32336FC83FA7}" type="datetimeFigureOut">
              <a:rPr lang="en-US" altLang="de-DE"/>
              <a:pPr>
                <a:defRPr/>
              </a:pPr>
              <a:t>7/26/2016</a:t>
            </a:fld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2D0A3-5BCA-4FC0-B780-9F6E02D38181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74600" y="18508638"/>
            <a:ext cx="24484400" cy="5720364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274600" y="12208337"/>
            <a:ext cx="24484400" cy="6300303"/>
          </a:xfrm>
        </p:spPr>
        <p:txBody>
          <a:bodyPr anchor="b"/>
          <a:lstStyle>
            <a:lvl1pPr marL="0" indent="0">
              <a:buNone/>
              <a:defRPr sz="1800"/>
            </a:lvl1pPr>
            <a:lvl2pPr marL="406278" indent="0">
              <a:buNone/>
              <a:defRPr sz="1600"/>
            </a:lvl2pPr>
            <a:lvl3pPr marL="812557" indent="0">
              <a:buNone/>
              <a:defRPr sz="1400"/>
            </a:lvl3pPr>
            <a:lvl4pPr marL="1218835" indent="0">
              <a:buNone/>
              <a:defRPr sz="1200"/>
            </a:lvl4pPr>
            <a:lvl5pPr marL="1625112" indent="0">
              <a:buNone/>
              <a:defRPr sz="1200"/>
            </a:lvl5pPr>
            <a:lvl6pPr marL="2031391" indent="0">
              <a:buNone/>
              <a:defRPr sz="1200"/>
            </a:lvl6pPr>
            <a:lvl7pPr marL="2437669" indent="0">
              <a:buNone/>
              <a:defRPr sz="1200"/>
            </a:lvl7pPr>
            <a:lvl8pPr marL="2843948" indent="0">
              <a:buNone/>
              <a:defRPr sz="1200"/>
            </a:lvl8pPr>
            <a:lvl9pPr marL="3250225" indent="0">
              <a:buNone/>
              <a:defRPr sz="12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32839-64DF-419E-803A-56DFDFE8AE47}" type="datetimeFigureOut">
              <a:rPr lang="en-US" altLang="de-DE"/>
              <a:pPr>
                <a:defRPr/>
              </a:pPr>
              <a:t>7/26/2016</a:t>
            </a:fld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EC687-60AE-47F5-B1B3-EA495A585CC8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440676" y="6720793"/>
            <a:ext cx="12892690" cy="1900955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4468827" y="6720793"/>
            <a:ext cx="12894101" cy="1900955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35672-519C-4C43-90CE-4AD59A67AEB5}" type="datetimeFigureOut">
              <a:rPr lang="en-US" altLang="de-DE"/>
              <a:pPr>
                <a:defRPr/>
              </a:pPr>
              <a:t>7/26/2016</a:t>
            </a:fld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96017-DDAF-4C57-8957-55B028F8DD3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40674" y="6447052"/>
            <a:ext cx="12726187" cy="2688034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6278" indent="0">
              <a:buNone/>
              <a:defRPr sz="1800" b="1"/>
            </a:lvl2pPr>
            <a:lvl3pPr marL="812557" indent="0">
              <a:buNone/>
              <a:defRPr sz="1600" b="1"/>
            </a:lvl3pPr>
            <a:lvl4pPr marL="1218835" indent="0">
              <a:buNone/>
              <a:defRPr sz="1400" b="1"/>
            </a:lvl4pPr>
            <a:lvl5pPr marL="1625112" indent="0">
              <a:buNone/>
              <a:defRPr sz="1400" b="1"/>
            </a:lvl5pPr>
            <a:lvl6pPr marL="2031391" indent="0">
              <a:buNone/>
              <a:defRPr sz="1400" b="1"/>
            </a:lvl6pPr>
            <a:lvl7pPr marL="2437669" indent="0">
              <a:buNone/>
              <a:defRPr sz="1400" b="1"/>
            </a:lvl7pPr>
            <a:lvl8pPr marL="2843948" indent="0">
              <a:buNone/>
              <a:defRPr sz="1400" b="1"/>
            </a:lvl8pPr>
            <a:lvl9pPr marL="3250225" indent="0">
              <a:buNone/>
              <a:defRPr sz="14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440674" y="9135087"/>
            <a:ext cx="12726187" cy="1659526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4632507" y="6447052"/>
            <a:ext cx="12730421" cy="2688034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6278" indent="0">
              <a:buNone/>
              <a:defRPr sz="1800" b="1"/>
            </a:lvl2pPr>
            <a:lvl3pPr marL="812557" indent="0">
              <a:buNone/>
              <a:defRPr sz="1600" b="1"/>
            </a:lvl3pPr>
            <a:lvl4pPr marL="1218835" indent="0">
              <a:buNone/>
              <a:defRPr sz="1400" b="1"/>
            </a:lvl4pPr>
            <a:lvl5pPr marL="1625112" indent="0">
              <a:buNone/>
              <a:defRPr sz="1400" b="1"/>
            </a:lvl5pPr>
            <a:lvl6pPr marL="2031391" indent="0">
              <a:buNone/>
              <a:defRPr sz="1400" b="1"/>
            </a:lvl6pPr>
            <a:lvl7pPr marL="2437669" indent="0">
              <a:buNone/>
              <a:defRPr sz="1400" b="1"/>
            </a:lvl7pPr>
            <a:lvl8pPr marL="2843948" indent="0">
              <a:buNone/>
              <a:defRPr sz="1400" b="1"/>
            </a:lvl8pPr>
            <a:lvl9pPr marL="3250225" indent="0">
              <a:buNone/>
              <a:defRPr sz="14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4632507" y="9135087"/>
            <a:ext cx="12730421" cy="1659526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FB25C-83D9-4022-A8E8-44405B7F3669}" type="datetimeFigureOut">
              <a:rPr lang="en-US" altLang="de-DE"/>
              <a:pPr>
                <a:defRPr/>
              </a:pPr>
              <a:t>7/26/2016</a:t>
            </a:fld>
            <a:endParaRPr lang="de-DE" alt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4AC9B-14E4-479F-9656-121343206FE9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A73EE-46EA-43C1-9EEC-CEA3360F79A5}" type="datetimeFigureOut">
              <a:rPr lang="en-US" altLang="de-DE"/>
              <a:pPr>
                <a:defRPr/>
              </a:pPr>
              <a:t>7/26/2016</a:t>
            </a:fld>
            <a:endParaRPr lang="de-DE" alt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D712C-726D-4C43-909C-9866B20726C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0ACE6-9CBB-4B76-BD5A-13794F0884A1}" type="datetimeFigureOut">
              <a:rPr lang="en-US" altLang="de-DE"/>
              <a:pPr>
                <a:defRPr/>
              </a:pPr>
              <a:t>7/26/2016</a:t>
            </a:fld>
            <a:endParaRPr lang="de-DE" alt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345F08-F9BB-4DAB-B57F-C4B4D107CA9C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40674" y="1147177"/>
            <a:ext cx="9475146" cy="488079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261527" y="1147180"/>
            <a:ext cx="16101399" cy="24583173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440674" y="6027974"/>
            <a:ext cx="9475146" cy="19702379"/>
          </a:xfrm>
        </p:spPr>
        <p:txBody>
          <a:bodyPr/>
          <a:lstStyle>
            <a:lvl1pPr marL="0" indent="0">
              <a:buNone/>
              <a:defRPr sz="1200"/>
            </a:lvl1pPr>
            <a:lvl2pPr marL="406278" indent="0">
              <a:buNone/>
              <a:defRPr sz="1100"/>
            </a:lvl2pPr>
            <a:lvl3pPr marL="812557" indent="0">
              <a:buNone/>
              <a:defRPr sz="900"/>
            </a:lvl3pPr>
            <a:lvl4pPr marL="1218835" indent="0">
              <a:buNone/>
              <a:defRPr sz="800"/>
            </a:lvl4pPr>
            <a:lvl5pPr marL="1625112" indent="0">
              <a:buNone/>
              <a:defRPr sz="800"/>
            </a:lvl5pPr>
            <a:lvl6pPr marL="2031391" indent="0">
              <a:buNone/>
              <a:defRPr sz="800"/>
            </a:lvl6pPr>
            <a:lvl7pPr marL="2437669" indent="0">
              <a:buNone/>
              <a:defRPr sz="800"/>
            </a:lvl7pPr>
            <a:lvl8pPr marL="2843948" indent="0">
              <a:buNone/>
              <a:defRPr sz="800"/>
            </a:lvl8pPr>
            <a:lvl9pPr marL="3250225" indent="0">
              <a:buNone/>
              <a:defRPr sz="8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065D4-26AD-470E-8A10-3D2ABFB38F81}" type="datetimeFigureOut">
              <a:rPr lang="en-US" altLang="de-DE"/>
              <a:pPr>
                <a:defRPr/>
              </a:pPr>
              <a:t>7/26/2016</a:t>
            </a:fld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5CDC88-5E70-490A-8383-58C857547F7E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45579" y="20162379"/>
            <a:ext cx="17282442" cy="238042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645579" y="2573741"/>
            <a:ext cx="17282442" cy="17282442"/>
          </a:xfrm>
        </p:spPr>
        <p:txBody>
          <a:bodyPr/>
          <a:lstStyle>
            <a:lvl1pPr marL="0" indent="0">
              <a:buNone/>
              <a:defRPr sz="2800"/>
            </a:lvl1pPr>
            <a:lvl2pPr marL="406278" indent="0">
              <a:buNone/>
              <a:defRPr sz="2500"/>
            </a:lvl2pPr>
            <a:lvl3pPr marL="812557" indent="0">
              <a:buNone/>
              <a:defRPr sz="2100"/>
            </a:lvl3pPr>
            <a:lvl4pPr marL="1218835" indent="0">
              <a:buNone/>
              <a:defRPr sz="1800"/>
            </a:lvl4pPr>
            <a:lvl5pPr marL="1625112" indent="0">
              <a:buNone/>
              <a:defRPr sz="1800"/>
            </a:lvl5pPr>
            <a:lvl6pPr marL="2031391" indent="0">
              <a:buNone/>
              <a:defRPr sz="1800"/>
            </a:lvl6pPr>
            <a:lvl7pPr marL="2437669" indent="0">
              <a:buNone/>
              <a:defRPr sz="1800"/>
            </a:lvl7pPr>
            <a:lvl8pPr marL="2843948" indent="0">
              <a:buNone/>
              <a:defRPr sz="1800"/>
            </a:lvl8pPr>
            <a:lvl9pPr marL="3250225" indent="0">
              <a:buNone/>
              <a:defRPr sz="18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645579" y="22542808"/>
            <a:ext cx="17282442" cy="3380857"/>
          </a:xfrm>
        </p:spPr>
        <p:txBody>
          <a:bodyPr/>
          <a:lstStyle>
            <a:lvl1pPr marL="0" indent="0">
              <a:buNone/>
              <a:defRPr sz="1200"/>
            </a:lvl1pPr>
            <a:lvl2pPr marL="406278" indent="0">
              <a:buNone/>
              <a:defRPr sz="1100"/>
            </a:lvl2pPr>
            <a:lvl3pPr marL="812557" indent="0">
              <a:buNone/>
              <a:defRPr sz="900"/>
            </a:lvl3pPr>
            <a:lvl4pPr marL="1218835" indent="0">
              <a:buNone/>
              <a:defRPr sz="800"/>
            </a:lvl4pPr>
            <a:lvl5pPr marL="1625112" indent="0">
              <a:buNone/>
              <a:defRPr sz="800"/>
            </a:lvl5pPr>
            <a:lvl6pPr marL="2031391" indent="0">
              <a:buNone/>
              <a:defRPr sz="800"/>
            </a:lvl6pPr>
            <a:lvl7pPr marL="2437669" indent="0">
              <a:buNone/>
              <a:defRPr sz="800"/>
            </a:lvl7pPr>
            <a:lvl8pPr marL="2843948" indent="0">
              <a:buNone/>
              <a:defRPr sz="800"/>
            </a:lvl8pPr>
            <a:lvl9pPr marL="3250225" indent="0">
              <a:buNone/>
              <a:defRPr sz="8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ACDCA-BE9E-476C-8F05-86DD5A8E02D2}" type="datetimeFigureOut">
              <a:rPr lang="en-US" altLang="de-DE"/>
              <a:pPr>
                <a:defRPr/>
              </a:pPr>
              <a:t>7/26/2016</a:t>
            </a:fld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F7EBA-1303-4250-B0F8-441EB4A366C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D5956-1CD8-4B13-9825-536D2B3A46D8}" type="datetimeFigureOut">
              <a:rPr lang="en-US" altLang="de-DE"/>
              <a:pPr>
                <a:defRPr/>
              </a:pPr>
              <a:t>7/26/2016</a:t>
            </a:fld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AE50D-66AE-4E9D-A9DA-63BE4DFCD75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0883423" y="1152824"/>
            <a:ext cx="6479505" cy="24577529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440674" y="1152824"/>
            <a:ext cx="19307287" cy="24577529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92311-6DD1-4CEA-B931-D4C24B7E87CE}" type="datetimeFigureOut">
              <a:rPr lang="en-US" altLang="de-DE"/>
              <a:pPr>
                <a:defRPr/>
              </a:pPr>
              <a:t>7/26/2016</a:t>
            </a:fld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88051-4D60-4DE9-9F89-19E96EDE570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1413" y="5930610"/>
            <a:ext cx="28802187" cy="22872990"/>
          </a:xfrm>
          <a:prstGeom prst="rect">
            <a:avLst/>
          </a:prstGeom>
          <a:solidFill>
            <a:srgbClr val="007D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033" tIns="43017" rIns="86033" bIns="43017" anchor="ctr"/>
          <a:lstStyle>
            <a:lvl1pPr>
              <a:defRPr sz="9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9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9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9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9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en-US" altLang="de-DE" smtClean="0"/>
          </a:p>
          <a:p>
            <a:pPr>
              <a:defRPr/>
            </a:pPr>
            <a:endParaRPr lang="en-US" altLang="de-DE" smtClean="0"/>
          </a:p>
        </p:txBody>
      </p:sp>
      <p:sp>
        <p:nvSpPr>
          <p:cNvPr id="1032" name="Line 8"/>
          <p:cNvSpPr>
            <a:spLocks noChangeShapeType="1"/>
          </p:cNvSpPr>
          <p:nvPr userDrawn="1"/>
        </p:nvSpPr>
        <p:spPr bwMode="auto">
          <a:xfrm>
            <a:off x="0" y="5930610"/>
            <a:ext cx="28803600" cy="0"/>
          </a:xfrm>
          <a:prstGeom prst="line">
            <a:avLst/>
          </a:prstGeom>
          <a:noFill/>
          <a:ln w="3175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6033" tIns="43017" rIns="86033" bIns="43017"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6689" y="13045083"/>
            <a:ext cx="14909069" cy="14571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86033" tIns="43017" rIns="86033" bIns="430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enter sign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186689" y="6607910"/>
            <a:ext cx="25922251" cy="5083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86033" tIns="43017" rIns="86033" bIns="430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enter company text description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3305243" rtl="0" eaLnBrk="0" fontAlgn="base" hangingPunct="0">
        <a:spcBef>
          <a:spcPct val="0"/>
        </a:spcBef>
        <a:spcAft>
          <a:spcPct val="0"/>
        </a:spcAft>
        <a:defRPr sz="6200" b="1">
          <a:solidFill>
            <a:schemeClr val="bg1"/>
          </a:solidFill>
          <a:latin typeface="+mj-lt"/>
          <a:ea typeface="MS PGothic" pitchFamily="34" charset="-128"/>
          <a:cs typeface="ＭＳ Ｐゴシック" charset="0"/>
        </a:defRPr>
      </a:lvl1pPr>
      <a:lvl2pPr algn="l" defTabSz="3305243" rtl="0" eaLnBrk="0" fontAlgn="base" hangingPunct="0">
        <a:spcBef>
          <a:spcPct val="0"/>
        </a:spcBef>
        <a:spcAft>
          <a:spcPct val="0"/>
        </a:spcAft>
        <a:defRPr sz="6200" b="1">
          <a:solidFill>
            <a:schemeClr val="bg1"/>
          </a:solidFill>
          <a:latin typeface="Univers 55" charset="0"/>
          <a:ea typeface="MS PGothic" pitchFamily="34" charset="-128"/>
          <a:cs typeface="ＭＳ Ｐゴシック" charset="0"/>
        </a:defRPr>
      </a:lvl2pPr>
      <a:lvl3pPr algn="l" defTabSz="3305243" rtl="0" eaLnBrk="0" fontAlgn="base" hangingPunct="0">
        <a:spcBef>
          <a:spcPct val="0"/>
        </a:spcBef>
        <a:spcAft>
          <a:spcPct val="0"/>
        </a:spcAft>
        <a:defRPr sz="6200" b="1">
          <a:solidFill>
            <a:schemeClr val="bg1"/>
          </a:solidFill>
          <a:latin typeface="Univers 55" charset="0"/>
          <a:ea typeface="MS PGothic" pitchFamily="34" charset="-128"/>
          <a:cs typeface="ＭＳ Ｐゴシック" charset="0"/>
        </a:defRPr>
      </a:lvl3pPr>
      <a:lvl4pPr algn="l" defTabSz="3305243" rtl="0" eaLnBrk="0" fontAlgn="base" hangingPunct="0">
        <a:spcBef>
          <a:spcPct val="0"/>
        </a:spcBef>
        <a:spcAft>
          <a:spcPct val="0"/>
        </a:spcAft>
        <a:defRPr sz="6200" b="1">
          <a:solidFill>
            <a:schemeClr val="bg1"/>
          </a:solidFill>
          <a:latin typeface="Univers 55" charset="0"/>
          <a:ea typeface="MS PGothic" pitchFamily="34" charset="-128"/>
          <a:cs typeface="ＭＳ Ｐゴシック" charset="0"/>
        </a:defRPr>
      </a:lvl4pPr>
      <a:lvl5pPr algn="l" defTabSz="3305243" rtl="0" eaLnBrk="0" fontAlgn="base" hangingPunct="0">
        <a:spcBef>
          <a:spcPct val="0"/>
        </a:spcBef>
        <a:spcAft>
          <a:spcPct val="0"/>
        </a:spcAft>
        <a:defRPr sz="6200" b="1">
          <a:solidFill>
            <a:schemeClr val="bg1"/>
          </a:solidFill>
          <a:latin typeface="Univers 55" charset="0"/>
          <a:ea typeface="MS PGothic" pitchFamily="34" charset="-128"/>
          <a:cs typeface="ＭＳ Ｐゴシック" charset="0"/>
        </a:defRPr>
      </a:lvl5pPr>
      <a:lvl6pPr marL="430167" algn="l" defTabSz="3305419" rtl="0" eaLnBrk="0" fontAlgn="base" hangingPunct="0">
        <a:spcBef>
          <a:spcPct val="0"/>
        </a:spcBef>
        <a:spcAft>
          <a:spcPct val="0"/>
        </a:spcAft>
        <a:defRPr sz="6200" b="1">
          <a:solidFill>
            <a:schemeClr val="bg1"/>
          </a:solidFill>
          <a:latin typeface="Univers 55" charset="0"/>
          <a:ea typeface="ＭＳ Ｐゴシック" charset="0"/>
        </a:defRPr>
      </a:lvl6pPr>
      <a:lvl7pPr marL="860335" algn="l" defTabSz="3305419" rtl="0" eaLnBrk="0" fontAlgn="base" hangingPunct="0">
        <a:spcBef>
          <a:spcPct val="0"/>
        </a:spcBef>
        <a:spcAft>
          <a:spcPct val="0"/>
        </a:spcAft>
        <a:defRPr sz="6200" b="1">
          <a:solidFill>
            <a:schemeClr val="bg1"/>
          </a:solidFill>
          <a:latin typeface="Univers 55" charset="0"/>
          <a:ea typeface="ＭＳ Ｐゴシック" charset="0"/>
        </a:defRPr>
      </a:lvl7pPr>
      <a:lvl8pPr marL="1290502" algn="l" defTabSz="3305419" rtl="0" eaLnBrk="0" fontAlgn="base" hangingPunct="0">
        <a:spcBef>
          <a:spcPct val="0"/>
        </a:spcBef>
        <a:spcAft>
          <a:spcPct val="0"/>
        </a:spcAft>
        <a:defRPr sz="6200" b="1">
          <a:solidFill>
            <a:schemeClr val="bg1"/>
          </a:solidFill>
          <a:latin typeface="Univers 55" charset="0"/>
          <a:ea typeface="ＭＳ Ｐゴシック" charset="0"/>
        </a:defRPr>
      </a:lvl8pPr>
      <a:lvl9pPr marL="1720669" algn="l" defTabSz="3305419" rtl="0" eaLnBrk="0" fontAlgn="base" hangingPunct="0">
        <a:spcBef>
          <a:spcPct val="0"/>
        </a:spcBef>
        <a:spcAft>
          <a:spcPct val="0"/>
        </a:spcAft>
        <a:defRPr sz="6200" b="1">
          <a:solidFill>
            <a:schemeClr val="bg1"/>
          </a:solidFill>
          <a:latin typeface="Univers 55" charset="0"/>
          <a:ea typeface="ＭＳ Ｐゴシック" charset="0"/>
        </a:defRPr>
      </a:lvl9pPr>
    </p:titleStyle>
    <p:bodyStyle>
      <a:lvl1pPr marL="688416" indent="-688416" algn="l" defTabSz="3305243" rtl="0" eaLnBrk="0" fontAlgn="base" hangingPunct="0">
        <a:spcBef>
          <a:spcPct val="70000"/>
        </a:spcBef>
        <a:spcAft>
          <a:spcPct val="0"/>
        </a:spcAft>
        <a:buChar char="•"/>
        <a:defRPr sz="7100" b="1">
          <a:solidFill>
            <a:schemeClr val="bg1"/>
          </a:solidFill>
          <a:latin typeface="+mn-lt"/>
          <a:ea typeface="MS PGothic" pitchFamily="34" charset="-128"/>
          <a:cs typeface="ＭＳ Ｐゴシック" charset="0"/>
        </a:defRPr>
      </a:lvl1pPr>
      <a:lvl2pPr marL="2350206" indent="-698291" algn="l" defTabSz="3305243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q"/>
        <a:defRPr sz="6300" b="1">
          <a:solidFill>
            <a:schemeClr val="bg1"/>
          </a:solidFill>
          <a:latin typeface="+mn-lt"/>
          <a:ea typeface="MS PGothic" pitchFamily="34" charset="-128"/>
        </a:defRPr>
      </a:lvl2pPr>
      <a:lvl3pPr marL="3899141" indent="-593900" algn="l" defTabSz="3305243" rtl="0" eaLnBrk="0" fontAlgn="base" hangingPunct="0">
        <a:spcBef>
          <a:spcPct val="20000"/>
        </a:spcBef>
        <a:spcAft>
          <a:spcPct val="0"/>
        </a:spcAft>
        <a:buChar char="•"/>
        <a:defRPr sz="5500" b="1">
          <a:solidFill>
            <a:schemeClr val="bg1"/>
          </a:solidFill>
          <a:latin typeface="+mn-lt"/>
          <a:ea typeface="MS PGothic" pitchFamily="34" charset="-128"/>
        </a:defRPr>
      </a:lvl3pPr>
      <a:lvl4pPr marL="5563753" indent="-603774" algn="l" defTabSz="3305243" rtl="0" eaLnBrk="0" fontAlgn="base" hangingPunct="0">
        <a:spcBef>
          <a:spcPct val="20000"/>
        </a:spcBef>
        <a:spcAft>
          <a:spcPct val="0"/>
        </a:spcAft>
        <a:buChar char="–"/>
        <a:defRPr sz="4500" b="1">
          <a:solidFill>
            <a:schemeClr val="bg1"/>
          </a:solidFill>
          <a:latin typeface="+mn-lt"/>
          <a:ea typeface="MS PGothic" pitchFamily="34" charset="-128"/>
        </a:defRPr>
      </a:lvl4pPr>
      <a:lvl5pPr marL="7112689" indent="-499383" algn="l" defTabSz="3305243" rtl="0" eaLnBrk="0" fontAlgn="base" hangingPunct="0">
        <a:spcBef>
          <a:spcPct val="20000"/>
        </a:spcBef>
        <a:spcAft>
          <a:spcPct val="0"/>
        </a:spcAft>
        <a:buChar char="»"/>
        <a:defRPr sz="4500" b="1">
          <a:solidFill>
            <a:schemeClr val="bg1"/>
          </a:solidFill>
          <a:latin typeface="+mn-lt"/>
          <a:ea typeface="MS PGothic" pitchFamily="34" charset="-128"/>
        </a:defRPr>
      </a:lvl5pPr>
      <a:lvl6pPr marL="7542863" indent="-500369" algn="l" defTabSz="3305419" rtl="0" eaLnBrk="0" fontAlgn="base" hangingPunct="0">
        <a:spcBef>
          <a:spcPct val="20000"/>
        </a:spcBef>
        <a:spcAft>
          <a:spcPct val="0"/>
        </a:spcAft>
        <a:buChar char="»"/>
        <a:defRPr sz="4500" b="1">
          <a:solidFill>
            <a:schemeClr val="bg1"/>
          </a:solidFill>
          <a:latin typeface="+mn-lt"/>
          <a:ea typeface="+mn-ea"/>
        </a:defRPr>
      </a:lvl6pPr>
      <a:lvl7pPr marL="7973031" indent="-500369" algn="l" defTabSz="3305419" rtl="0" eaLnBrk="0" fontAlgn="base" hangingPunct="0">
        <a:spcBef>
          <a:spcPct val="20000"/>
        </a:spcBef>
        <a:spcAft>
          <a:spcPct val="0"/>
        </a:spcAft>
        <a:buChar char="»"/>
        <a:defRPr sz="4500" b="1">
          <a:solidFill>
            <a:schemeClr val="bg1"/>
          </a:solidFill>
          <a:latin typeface="+mn-lt"/>
          <a:ea typeface="+mn-ea"/>
        </a:defRPr>
      </a:lvl7pPr>
      <a:lvl8pPr marL="8403199" indent="-500369" algn="l" defTabSz="3305419" rtl="0" eaLnBrk="0" fontAlgn="base" hangingPunct="0">
        <a:spcBef>
          <a:spcPct val="20000"/>
        </a:spcBef>
        <a:spcAft>
          <a:spcPct val="0"/>
        </a:spcAft>
        <a:buChar char="»"/>
        <a:defRPr sz="4500" b="1">
          <a:solidFill>
            <a:schemeClr val="bg1"/>
          </a:solidFill>
          <a:latin typeface="+mn-lt"/>
          <a:ea typeface="+mn-ea"/>
        </a:defRPr>
      </a:lvl8pPr>
      <a:lvl9pPr marL="8833365" indent="-500369" algn="l" defTabSz="3305419" rtl="0" eaLnBrk="0" fontAlgn="base" hangingPunct="0">
        <a:spcBef>
          <a:spcPct val="20000"/>
        </a:spcBef>
        <a:spcAft>
          <a:spcPct val="0"/>
        </a:spcAft>
        <a:buChar char="»"/>
        <a:defRPr sz="4500" b="1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3016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0167" algn="l" defTabSz="43016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0335" algn="l" defTabSz="43016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0502" algn="l" defTabSz="43016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669" algn="l" defTabSz="43016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0837" algn="l" defTabSz="43016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81004" algn="l" defTabSz="43016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11171" algn="l" defTabSz="43016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41338" algn="l" defTabSz="43016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0675" y="1152824"/>
            <a:ext cx="25922251" cy="48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29093" tIns="164548" rIns="329093" bIns="16454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0675" y="6720793"/>
            <a:ext cx="25922251" cy="1900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29093" tIns="164548" rIns="329093" bIns="1645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0674" y="26229860"/>
            <a:ext cx="6720792" cy="2000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9093" tIns="164548" rIns="329093" bIns="164548" numCol="1" anchor="t" anchorCtr="0" compatLnSpc="1">
            <a:prstTxWarp prst="textNoShape">
              <a:avLst/>
            </a:prstTxWarp>
          </a:bodyPr>
          <a:lstStyle>
            <a:lvl1pPr defTabSz="3291135" eaLnBrk="1" hangingPunct="1">
              <a:defRPr sz="5100">
                <a:latin typeface="+mn-lt"/>
              </a:defRPr>
            </a:lvl1pPr>
          </a:lstStyle>
          <a:p>
            <a:pPr>
              <a:defRPr/>
            </a:pPr>
            <a:fld id="{EE4A711D-5500-4DC1-A241-C17F46F2F21E}" type="datetimeFigureOut">
              <a:rPr lang="en-US" altLang="de-DE"/>
              <a:pPr>
                <a:defRPr/>
              </a:pPr>
              <a:t>7/26/2016</a:t>
            </a:fld>
            <a:endParaRPr lang="de-DE" altLang="de-DE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0607" y="26229860"/>
            <a:ext cx="9122387" cy="2000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9093" tIns="164548" rIns="329093" bIns="164548" numCol="1" anchor="t" anchorCtr="0" compatLnSpc="1">
            <a:prstTxWarp prst="textNoShape">
              <a:avLst/>
            </a:prstTxWarp>
          </a:bodyPr>
          <a:lstStyle>
            <a:lvl1pPr algn="ctr" defTabSz="3291135" eaLnBrk="1" hangingPunct="1">
              <a:defRPr sz="5100">
                <a:latin typeface="+mn-lt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134" y="26229860"/>
            <a:ext cx="6720792" cy="2000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9093" tIns="164548" rIns="329093" bIns="164548" numCol="1" anchor="t" anchorCtr="0" compatLnSpc="1">
            <a:prstTxWarp prst="textNoShape">
              <a:avLst/>
            </a:prstTxWarp>
          </a:bodyPr>
          <a:lstStyle>
            <a:lvl1pPr algn="r" defTabSz="3291135" eaLnBrk="1" hangingPunct="1">
              <a:defRPr sz="5100">
                <a:latin typeface="+mn-lt"/>
              </a:defRPr>
            </a:lvl1pPr>
          </a:lstStyle>
          <a:p>
            <a:pPr>
              <a:defRPr/>
            </a:pPr>
            <a:fld id="{739478FF-E0D1-4395-973C-448AF8339B8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1032" name="Line 8"/>
          <p:cNvSpPr>
            <a:spLocks noChangeShapeType="1"/>
          </p:cNvSpPr>
          <p:nvPr userDrawn="1"/>
        </p:nvSpPr>
        <p:spPr bwMode="auto">
          <a:xfrm>
            <a:off x="0" y="5930610"/>
            <a:ext cx="28803600" cy="0"/>
          </a:xfrm>
          <a:prstGeom prst="line">
            <a:avLst/>
          </a:prstGeom>
          <a:noFill/>
          <a:ln w="3175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6033" tIns="43017" rIns="86033" bIns="43017"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3291135" rtl="0" eaLnBrk="0" fontAlgn="base" hangingPunct="0">
        <a:spcBef>
          <a:spcPct val="0"/>
        </a:spcBef>
        <a:spcAft>
          <a:spcPct val="0"/>
        </a:spcAft>
        <a:defRPr sz="15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291135" rtl="0" eaLnBrk="0" fontAlgn="base" hangingPunct="0">
        <a:spcBef>
          <a:spcPct val="0"/>
        </a:spcBef>
        <a:spcAft>
          <a:spcPct val="0"/>
        </a:spcAft>
        <a:defRPr sz="15800">
          <a:solidFill>
            <a:schemeClr val="tx2"/>
          </a:solidFill>
          <a:latin typeface="Arial" charset="0"/>
        </a:defRPr>
      </a:lvl2pPr>
      <a:lvl3pPr algn="ctr" defTabSz="3291135" rtl="0" eaLnBrk="0" fontAlgn="base" hangingPunct="0">
        <a:spcBef>
          <a:spcPct val="0"/>
        </a:spcBef>
        <a:spcAft>
          <a:spcPct val="0"/>
        </a:spcAft>
        <a:defRPr sz="15800">
          <a:solidFill>
            <a:schemeClr val="tx2"/>
          </a:solidFill>
          <a:latin typeface="Arial" charset="0"/>
        </a:defRPr>
      </a:lvl3pPr>
      <a:lvl4pPr algn="ctr" defTabSz="3291135" rtl="0" eaLnBrk="0" fontAlgn="base" hangingPunct="0">
        <a:spcBef>
          <a:spcPct val="0"/>
        </a:spcBef>
        <a:spcAft>
          <a:spcPct val="0"/>
        </a:spcAft>
        <a:defRPr sz="15800">
          <a:solidFill>
            <a:schemeClr val="tx2"/>
          </a:solidFill>
          <a:latin typeface="Arial" charset="0"/>
        </a:defRPr>
      </a:lvl4pPr>
      <a:lvl5pPr algn="ctr" defTabSz="3291135" rtl="0" eaLnBrk="0" fontAlgn="base" hangingPunct="0">
        <a:spcBef>
          <a:spcPct val="0"/>
        </a:spcBef>
        <a:spcAft>
          <a:spcPct val="0"/>
        </a:spcAft>
        <a:defRPr sz="15800">
          <a:solidFill>
            <a:schemeClr val="tx2"/>
          </a:solidFill>
          <a:latin typeface="Arial" charset="0"/>
        </a:defRPr>
      </a:lvl5pPr>
      <a:lvl6pPr marL="406278" algn="ctr" defTabSz="3291135" rtl="0" fontAlgn="base">
        <a:spcBef>
          <a:spcPct val="0"/>
        </a:spcBef>
        <a:spcAft>
          <a:spcPct val="0"/>
        </a:spcAft>
        <a:defRPr sz="15800">
          <a:solidFill>
            <a:schemeClr val="tx2"/>
          </a:solidFill>
          <a:latin typeface="Arial" charset="0"/>
        </a:defRPr>
      </a:lvl6pPr>
      <a:lvl7pPr marL="812557" algn="ctr" defTabSz="3291135" rtl="0" fontAlgn="base">
        <a:spcBef>
          <a:spcPct val="0"/>
        </a:spcBef>
        <a:spcAft>
          <a:spcPct val="0"/>
        </a:spcAft>
        <a:defRPr sz="15800">
          <a:solidFill>
            <a:schemeClr val="tx2"/>
          </a:solidFill>
          <a:latin typeface="Arial" charset="0"/>
        </a:defRPr>
      </a:lvl7pPr>
      <a:lvl8pPr marL="1218835" algn="ctr" defTabSz="3291135" rtl="0" fontAlgn="base">
        <a:spcBef>
          <a:spcPct val="0"/>
        </a:spcBef>
        <a:spcAft>
          <a:spcPct val="0"/>
        </a:spcAft>
        <a:defRPr sz="15800">
          <a:solidFill>
            <a:schemeClr val="tx2"/>
          </a:solidFill>
          <a:latin typeface="Arial" charset="0"/>
        </a:defRPr>
      </a:lvl8pPr>
      <a:lvl9pPr marL="1625112" algn="ctr" defTabSz="3291135" rtl="0" fontAlgn="base">
        <a:spcBef>
          <a:spcPct val="0"/>
        </a:spcBef>
        <a:spcAft>
          <a:spcPct val="0"/>
        </a:spcAft>
        <a:defRPr sz="15800">
          <a:solidFill>
            <a:schemeClr val="tx2"/>
          </a:solidFill>
          <a:latin typeface="Arial" charset="0"/>
        </a:defRPr>
      </a:lvl9pPr>
    </p:titleStyle>
    <p:bodyStyle>
      <a:lvl1pPr marL="1234353" indent="-1234353" algn="l" defTabSz="3291135" rtl="0" eaLnBrk="0" fontAlgn="base" hangingPunct="0">
        <a:spcBef>
          <a:spcPct val="20000"/>
        </a:spcBef>
        <a:spcAft>
          <a:spcPct val="0"/>
        </a:spcAft>
        <a:buChar char="•"/>
        <a:defRPr sz="11600">
          <a:solidFill>
            <a:schemeClr val="tx1"/>
          </a:solidFill>
          <a:latin typeface="+mn-lt"/>
          <a:ea typeface="+mn-ea"/>
          <a:cs typeface="+mn-cs"/>
        </a:defRPr>
      </a:lvl1pPr>
      <a:lvl2pPr marL="2673254" indent="-1028392" algn="l" defTabSz="3291135" rtl="0" eaLnBrk="0" fontAlgn="base" hangingPunct="0">
        <a:spcBef>
          <a:spcPct val="20000"/>
        </a:spcBef>
        <a:spcAft>
          <a:spcPct val="0"/>
        </a:spcAft>
        <a:buChar char="–"/>
        <a:defRPr sz="10000">
          <a:solidFill>
            <a:schemeClr val="tx1"/>
          </a:solidFill>
          <a:latin typeface="+mn-lt"/>
        </a:defRPr>
      </a:lvl2pPr>
      <a:lvl3pPr marL="4113566" indent="-822432" algn="l" defTabSz="3291135" rtl="0" eaLnBrk="0" fontAlgn="base" hangingPunct="0">
        <a:spcBef>
          <a:spcPct val="20000"/>
        </a:spcBef>
        <a:spcAft>
          <a:spcPct val="0"/>
        </a:spcAft>
        <a:buChar char="•"/>
        <a:defRPr sz="8600">
          <a:solidFill>
            <a:schemeClr val="tx1"/>
          </a:solidFill>
          <a:latin typeface="+mn-lt"/>
        </a:defRPr>
      </a:lvl3pPr>
      <a:lvl4pPr marL="5759839" indent="-823842" algn="l" defTabSz="3291135" rtl="0" eaLnBrk="0" fontAlgn="base" hangingPunct="0">
        <a:spcBef>
          <a:spcPct val="20000"/>
        </a:spcBef>
        <a:spcAft>
          <a:spcPct val="0"/>
        </a:spcAft>
        <a:buChar char="–"/>
        <a:defRPr sz="7200">
          <a:solidFill>
            <a:schemeClr val="tx1"/>
          </a:solidFill>
          <a:latin typeface="+mn-lt"/>
        </a:defRPr>
      </a:lvl4pPr>
      <a:lvl5pPr marL="7404701" indent="-822432" algn="l" defTabSz="3291135" rtl="0" eaLnBrk="0" fontAlgn="base" hangingPunct="0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5pPr>
      <a:lvl6pPr marL="7810979" indent="-822432" algn="l" defTabSz="3291135" rtl="0" fontAlgn="base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6pPr>
      <a:lvl7pPr marL="8217257" indent="-822432" algn="l" defTabSz="3291135" rtl="0" fontAlgn="base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7pPr>
      <a:lvl8pPr marL="8623536" indent="-822432" algn="l" defTabSz="3291135" rtl="0" fontAlgn="base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8pPr>
      <a:lvl9pPr marL="9029813" indent="-822432" algn="l" defTabSz="3291135" rtl="0" fontAlgn="base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81255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278" algn="l" defTabSz="81255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557" algn="l" defTabSz="81255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835" algn="l" defTabSz="81255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5112" algn="l" defTabSz="81255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1391" algn="l" defTabSz="81255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7669" algn="l" defTabSz="81255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3948" algn="l" defTabSz="81255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0225" algn="l" defTabSz="81255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2475" y="19812322"/>
            <a:ext cx="2077846" cy="42268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25" y="20041115"/>
            <a:ext cx="3240405" cy="2641720"/>
          </a:xfrm>
          <a:prstGeom prst="rect">
            <a:avLst/>
          </a:prstGeom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26726649"/>
            <a:ext cx="28803600" cy="2160588"/>
          </a:xfrm>
          <a:prstGeom prst="rect">
            <a:avLst/>
          </a:prstGeom>
          <a:solidFill>
            <a:srgbClr val="D4D9DB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defTabSz="3513138"/>
            <a:endParaRPr lang="de-DE" altLang="de-DE" sz="9300">
              <a:latin typeface="Times New Roman" pitchFamily="18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0" y="27003374"/>
            <a:ext cx="288036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indent="0" algn="ctr"/>
            <a:r>
              <a:rPr lang="en-US" altLang="de-DE" sz="8800" dirty="0">
                <a:solidFill>
                  <a:srgbClr val="4D7C82"/>
                </a:solidFill>
                <a:latin typeface="Arial" charset="0"/>
                <a:cs typeface="Arial" charset="0"/>
              </a:rPr>
              <a:t>www.efacec.com/automation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2064" y="1436688"/>
            <a:ext cx="9672729" cy="3600000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19680" y="6840855"/>
            <a:ext cx="24805113" cy="408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0" tIns="43017" rIns="86033" bIns="43017" numCol="1" anchor="t" anchorCtr="0" compatLnSpc="1">
            <a:prstTxWarp prst="textNoShape">
              <a:avLst/>
            </a:prstTxWarp>
          </a:bodyPr>
          <a:lstStyle>
            <a:lvl1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2pPr>
            <a:lvl3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3pPr>
            <a:lvl4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4pPr>
            <a:lvl5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5pPr>
            <a:lvl6pPr marL="430167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6pPr>
            <a:lvl7pPr marL="860335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7pPr>
            <a:lvl8pPr marL="1290502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8pPr>
            <a:lvl9pPr marL="1720669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altLang="de-DE" sz="11500" dirty="0" err="1">
                <a:latin typeface="Calibri Light" panose="020F0302020204030204" pitchFamily="34" charset="0"/>
                <a:cs typeface="Arial" pitchFamily="34" charset="0"/>
              </a:rPr>
              <a:t>IEC</a:t>
            </a:r>
            <a:r>
              <a:rPr lang="en-US" altLang="de-DE" sz="11500" dirty="0">
                <a:latin typeface="Calibri Light" panose="020F0302020204030204" pitchFamily="34" charset="0"/>
                <a:cs typeface="Arial" pitchFamily="34" charset="0"/>
              </a:rPr>
              <a:t> 61850 At the Core!</a:t>
            </a:r>
          </a:p>
          <a:p>
            <a:pPr>
              <a:spcBef>
                <a:spcPts val="1800"/>
              </a:spcBef>
              <a:defRPr/>
            </a:pPr>
            <a:r>
              <a:rPr lang="en-US" altLang="de-DE" sz="7200" dirty="0">
                <a:latin typeface="Calibri Light" panose="020F0302020204030204" pitchFamily="34" charset="0"/>
                <a:cs typeface="Arial" pitchFamily="34" charset="0"/>
              </a:rPr>
              <a:t>Products for Digital Grid </a:t>
            </a:r>
            <a:r>
              <a:rPr lang="en-US" altLang="de-DE" sz="7200" dirty="0" smtClean="0">
                <a:latin typeface="Calibri Light" panose="020F0302020204030204" pitchFamily="34" charset="0"/>
                <a:cs typeface="Arial" pitchFamily="34" charset="0"/>
              </a:rPr>
              <a:t>Automation</a:t>
            </a:r>
            <a:br>
              <a:rPr lang="en-US" altLang="de-DE" sz="7200" dirty="0" smtClean="0">
                <a:latin typeface="Calibri Light" panose="020F0302020204030204" pitchFamily="34" charset="0"/>
                <a:cs typeface="Arial" pitchFamily="34" charset="0"/>
              </a:rPr>
            </a:br>
            <a:endParaRPr lang="en-US" altLang="de-DE" sz="7200" dirty="0" smtClean="0"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481936" y="10801350"/>
            <a:ext cx="12241530" cy="7500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9596" rIns="370304" bIns="185153" anchor="ctr"/>
          <a:lstStyle/>
          <a:p>
            <a:pPr marL="774700" indent="-774700" defTabSz="3719513">
              <a:lnSpc>
                <a:spcPct val="90000"/>
              </a:lnSpc>
              <a:spcBef>
                <a:spcPct val="70000"/>
              </a:spcBef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6000" b="1" dirty="0" smtClean="0">
                <a:solidFill>
                  <a:schemeClr val="bg1"/>
                </a:solidFill>
                <a:latin typeface="Calibri Light" panose="020F0302020204030204" pitchFamily="34" charset="0"/>
                <a:cs typeface="Arial" pitchFamily="34" charset="0"/>
              </a:rPr>
              <a:t>System </a:t>
            </a:r>
            <a:r>
              <a:rPr lang="en-US" altLang="de-DE" sz="6000" b="1" dirty="0">
                <a:solidFill>
                  <a:schemeClr val="bg1"/>
                </a:solidFill>
                <a:latin typeface="Calibri Light" panose="020F0302020204030204" pitchFamily="34" charset="0"/>
                <a:cs typeface="Arial" pitchFamily="34" charset="0"/>
              </a:rPr>
              <a:t>Engineering Tool</a:t>
            </a:r>
          </a:p>
          <a:p>
            <a:pPr marL="774700" indent="-774700" defTabSz="3719513">
              <a:lnSpc>
                <a:spcPct val="90000"/>
              </a:lnSpc>
              <a:spcBef>
                <a:spcPct val="70000"/>
              </a:spcBef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6000" b="1" dirty="0" err="1">
                <a:solidFill>
                  <a:schemeClr val="bg1"/>
                </a:solidFill>
                <a:latin typeface="Calibri Light" panose="020F0302020204030204" pitchFamily="34" charset="0"/>
                <a:cs typeface="Arial" pitchFamily="34" charset="0"/>
              </a:rPr>
              <a:t>HSR</a:t>
            </a:r>
            <a:r>
              <a:rPr lang="en-US" altLang="de-DE" sz="6000" b="1" dirty="0">
                <a:solidFill>
                  <a:schemeClr val="bg1"/>
                </a:solidFill>
                <a:latin typeface="Calibri Light" panose="020F0302020204030204" pitchFamily="34" charset="0"/>
                <a:cs typeface="Arial" pitchFamily="34" charset="0"/>
              </a:rPr>
              <a:t>, </a:t>
            </a:r>
            <a:r>
              <a:rPr lang="en-US" altLang="de-DE" sz="6000" b="1" dirty="0" err="1">
                <a:solidFill>
                  <a:schemeClr val="bg1"/>
                </a:solidFill>
                <a:latin typeface="Calibri Light" panose="020F0302020204030204" pitchFamily="34" charset="0"/>
                <a:cs typeface="Arial" pitchFamily="34" charset="0"/>
              </a:rPr>
              <a:t>PRP</a:t>
            </a:r>
            <a:r>
              <a:rPr lang="en-US" altLang="de-DE" sz="6000" b="1" dirty="0">
                <a:solidFill>
                  <a:schemeClr val="bg1"/>
                </a:solidFill>
                <a:latin typeface="Calibri Light" panose="020F0302020204030204" pitchFamily="34" charset="0"/>
                <a:cs typeface="Arial" pitchFamily="34" charset="0"/>
              </a:rPr>
              <a:t> and </a:t>
            </a:r>
            <a:r>
              <a:rPr lang="en-US" altLang="de-DE" sz="6000" b="1" dirty="0" err="1">
                <a:solidFill>
                  <a:schemeClr val="bg1"/>
                </a:solidFill>
                <a:latin typeface="Calibri Light" panose="020F0302020204030204" pitchFamily="34" charset="0"/>
                <a:cs typeface="Arial" pitchFamily="34" charset="0"/>
              </a:rPr>
              <a:t>RSTP</a:t>
            </a:r>
            <a:r>
              <a:rPr lang="en-US" altLang="de-DE" sz="6000" b="1" dirty="0">
                <a:solidFill>
                  <a:schemeClr val="bg1"/>
                </a:solidFill>
                <a:latin typeface="Calibri Light" panose="020F0302020204030204" pitchFamily="34" charset="0"/>
                <a:cs typeface="Arial" pitchFamily="34" charset="0"/>
              </a:rPr>
              <a:t> Redundancy </a:t>
            </a:r>
          </a:p>
          <a:p>
            <a:pPr marL="774700" indent="-774700" defTabSz="3719513">
              <a:lnSpc>
                <a:spcPct val="90000"/>
              </a:lnSpc>
              <a:spcBef>
                <a:spcPct val="70000"/>
              </a:spcBef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6000" b="1" dirty="0" err="1">
                <a:solidFill>
                  <a:schemeClr val="bg1"/>
                </a:solidFill>
                <a:latin typeface="Calibri Light" panose="020F0302020204030204" pitchFamily="34" charset="0"/>
                <a:cs typeface="Arial" pitchFamily="34" charset="0"/>
              </a:rPr>
              <a:t>IEC</a:t>
            </a:r>
            <a:r>
              <a:rPr lang="en-US" altLang="de-DE" sz="6000" b="1" dirty="0">
                <a:solidFill>
                  <a:schemeClr val="bg1"/>
                </a:solidFill>
                <a:latin typeface="Calibri Light" panose="020F0302020204030204" pitchFamily="34" charset="0"/>
                <a:cs typeface="Arial" pitchFamily="34" charset="0"/>
              </a:rPr>
              <a:t> 61131-3</a:t>
            </a:r>
          </a:p>
          <a:p>
            <a:pPr marL="774700" indent="-774700" defTabSz="3719513">
              <a:lnSpc>
                <a:spcPct val="90000"/>
              </a:lnSpc>
              <a:spcBef>
                <a:spcPct val="70000"/>
              </a:spcBef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6000" b="1" dirty="0">
                <a:solidFill>
                  <a:schemeClr val="bg1"/>
                </a:solidFill>
                <a:latin typeface="Calibri Light" panose="020F0302020204030204" pitchFamily="34" charset="0"/>
                <a:cs typeface="Arial" pitchFamily="34" charset="0"/>
              </a:rPr>
              <a:t>Web-based HMI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158999" y="10801350"/>
            <a:ext cx="12602846" cy="750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70304" tIns="39596" rIns="370304" bIns="185153" anchor="ctr"/>
          <a:lstStyle>
            <a:lvl1pPr marL="774700" indent="-774700" defTabSz="3719513">
              <a:spcBef>
                <a:spcPct val="70000"/>
              </a:spcBef>
              <a:buChar char="•"/>
              <a:defRPr sz="8000" b="1">
                <a:solidFill>
                  <a:schemeClr val="bg1"/>
                </a:solidFill>
                <a:latin typeface="Univers 55" pitchFamily="2" charset="0"/>
                <a:ea typeface="MS PGothic" pitchFamily="34" charset="-128"/>
              </a:defRPr>
            </a:lvl1pPr>
            <a:lvl2pPr marL="2644775" indent="-785813" defTabSz="3719513">
              <a:spcBef>
                <a:spcPct val="20000"/>
              </a:spcBef>
              <a:buSzPct val="70000"/>
              <a:buFont typeface="Wingdings" pitchFamily="2" charset="2"/>
              <a:buChar char="q"/>
              <a:defRPr sz="7100" b="1">
                <a:solidFill>
                  <a:schemeClr val="bg1"/>
                </a:solidFill>
                <a:latin typeface="Univers 55" pitchFamily="2" charset="0"/>
                <a:ea typeface="MS PGothic" pitchFamily="34" charset="-128"/>
              </a:defRPr>
            </a:lvl2pPr>
            <a:lvl3pPr marL="4387850" indent="-668338" defTabSz="3719513">
              <a:spcBef>
                <a:spcPct val="20000"/>
              </a:spcBef>
              <a:buChar char="•"/>
              <a:defRPr sz="6200" b="1">
                <a:solidFill>
                  <a:schemeClr val="bg1"/>
                </a:solidFill>
                <a:latin typeface="Univers 55" pitchFamily="2" charset="0"/>
                <a:ea typeface="MS PGothic" pitchFamily="34" charset="-128"/>
              </a:defRPr>
            </a:lvl3pPr>
            <a:lvl4pPr marL="6261100" indent="-679450" defTabSz="3719513">
              <a:spcBef>
                <a:spcPct val="20000"/>
              </a:spcBef>
              <a:buChar char="–"/>
              <a:defRPr sz="5100" b="1">
                <a:solidFill>
                  <a:schemeClr val="bg1"/>
                </a:solidFill>
                <a:latin typeface="Univers 55" pitchFamily="2" charset="0"/>
                <a:ea typeface="MS PGothic" pitchFamily="34" charset="-128"/>
              </a:defRPr>
            </a:lvl4pPr>
            <a:lvl5pPr marL="8004175" indent="-561975" defTabSz="3719513">
              <a:spcBef>
                <a:spcPct val="20000"/>
              </a:spcBef>
              <a:buChar char="»"/>
              <a:defRPr sz="5100" b="1">
                <a:solidFill>
                  <a:schemeClr val="bg1"/>
                </a:solidFill>
                <a:latin typeface="Univers 55" pitchFamily="2" charset="0"/>
                <a:ea typeface="MS PGothic" pitchFamily="34" charset="-128"/>
              </a:defRPr>
            </a:lvl5pPr>
            <a:lvl6pPr marL="8461375" indent="-561975" defTabSz="37195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5100" b="1">
                <a:solidFill>
                  <a:schemeClr val="bg1"/>
                </a:solidFill>
                <a:latin typeface="Univers 55" pitchFamily="2" charset="0"/>
                <a:ea typeface="MS PGothic" pitchFamily="34" charset="-128"/>
              </a:defRPr>
            </a:lvl6pPr>
            <a:lvl7pPr marL="8918575" indent="-561975" defTabSz="37195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5100" b="1">
                <a:solidFill>
                  <a:schemeClr val="bg1"/>
                </a:solidFill>
                <a:latin typeface="Univers 55" pitchFamily="2" charset="0"/>
                <a:ea typeface="MS PGothic" pitchFamily="34" charset="-128"/>
              </a:defRPr>
            </a:lvl7pPr>
            <a:lvl8pPr marL="9375775" indent="-561975" defTabSz="37195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5100" b="1">
                <a:solidFill>
                  <a:schemeClr val="bg1"/>
                </a:solidFill>
                <a:latin typeface="Univers 55" pitchFamily="2" charset="0"/>
                <a:ea typeface="MS PGothic" pitchFamily="34" charset="-128"/>
              </a:defRPr>
            </a:lvl8pPr>
            <a:lvl9pPr marL="9832975" indent="-561975" defTabSz="37195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5100" b="1">
                <a:solidFill>
                  <a:schemeClr val="bg1"/>
                </a:solidFill>
                <a:latin typeface="Univers 55" pitchFamily="2" charset="0"/>
                <a:ea typeface="MS PGothic" pitchFamily="34" charset="-128"/>
              </a:defRPr>
            </a:lvl9pPr>
          </a:lstStyle>
          <a:p>
            <a:pPr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6000" dirty="0">
                <a:latin typeface="Calibri Light" panose="020F0302020204030204" pitchFamily="34" charset="0"/>
                <a:cs typeface="Arial" pitchFamily="34" charset="0"/>
              </a:rPr>
              <a:t>Proven interoperability worldwide</a:t>
            </a:r>
          </a:p>
          <a:p>
            <a:pPr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6000" dirty="0">
                <a:latin typeface="Calibri Light" panose="020F0302020204030204" pitchFamily="34" charset="0"/>
                <a:cs typeface="Arial" pitchFamily="34" charset="0"/>
              </a:rPr>
              <a:t>Broad portfolio </a:t>
            </a:r>
            <a:r>
              <a:rPr lang="en-US" altLang="de-DE" sz="6000">
                <a:latin typeface="Calibri Light" panose="020F0302020204030204" pitchFamily="34" charset="0"/>
                <a:cs typeface="Arial" pitchFamily="34" charset="0"/>
              </a:rPr>
              <a:t>and </a:t>
            </a:r>
            <a:r>
              <a:rPr lang="en-US" altLang="de-DE" sz="6000" smtClean="0">
                <a:latin typeface="Calibri Light" panose="020F0302020204030204" pitchFamily="34" charset="0"/>
                <a:cs typeface="Arial" pitchFamily="34" charset="0"/>
              </a:rPr>
              <a:t>references</a:t>
            </a:r>
            <a:endParaRPr lang="en-US" altLang="de-DE" sz="6000" dirty="0">
              <a:latin typeface="Calibri Light" panose="020F0302020204030204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6000" dirty="0" err="1">
                <a:latin typeface="Calibri Light" panose="020F0302020204030204" pitchFamily="34" charset="0"/>
                <a:cs typeface="Arial" pitchFamily="34" charset="0"/>
              </a:rPr>
              <a:t>IEC</a:t>
            </a:r>
            <a:r>
              <a:rPr lang="en-US" altLang="de-DE" sz="6000" dirty="0">
                <a:latin typeface="Calibri Light" panose="020F0302020204030204" pitchFamily="34" charset="0"/>
                <a:cs typeface="Arial" pitchFamily="34" charset="0"/>
              </a:rPr>
              <a:t> 61850 Edition 1 and 2</a:t>
            </a:r>
          </a:p>
          <a:p>
            <a:pPr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6000" dirty="0">
                <a:latin typeface="Calibri Light" panose="020F0302020204030204" pitchFamily="34" charset="0"/>
                <a:cs typeface="Arial" pitchFamily="34" charset="0"/>
              </a:rPr>
              <a:t>System Management </a:t>
            </a:r>
            <a:r>
              <a:rPr lang="en-US" altLang="de-DE" sz="6000" dirty="0" smtClean="0">
                <a:latin typeface="Calibri Light" panose="020F0302020204030204" pitchFamily="34" charset="0"/>
                <a:cs typeface="Arial" pitchFamily="34" charset="0"/>
              </a:rPr>
              <a:t>Software</a:t>
            </a:r>
          </a:p>
          <a:p>
            <a:pPr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6000" dirty="0">
                <a:latin typeface="Calibri Light" panose="020F0302020204030204" pitchFamily="34" charset="0"/>
                <a:cs typeface="Arial" pitchFamily="34" charset="0"/>
              </a:rPr>
              <a:t>Support for Process </a:t>
            </a:r>
            <a:r>
              <a:rPr lang="en-US" altLang="de-DE" sz="6000" dirty="0" smtClean="0">
                <a:latin typeface="Calibri Light" panose="020F0302020204030204" pitchFamily="34" charset="0"/>
                <a:cs typeface="Arial" pitchFamily="34" charset="0"/>
              </a:rPr>
              <a:t>Bus</a:t>
            </a:r>
            <a:endParaRPr lang="en-US" altLang="de-DE" sz="6000" dirty="0">
              <a:latin typeface="Calibri Light" panose="020F0302020204030204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79" y="22079857"/>
            <a:ext cx="3452367" cy="1975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414" y="20680068"/>
            <a:ext cx="4489846" cy="31653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999" y="20379949"/>
            <a:ext cx="4914015" cy="34628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0890" y="20640181"/>
            <a:ext cx="5056569" cy="334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1764" y="20563627"/>
            <a:ext cx="3709317" cy="3024000"/>
          </a:xfrm>
          <a:prstGeom prst="rect">
            <a:avLst/>
          </a:prstGeom>
        </p:spPr>
      </p:pic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1" y="24193813"/>
            <a:ext cx="28803600" cy="1729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0" tIns="43017" rIns="86033" bIns="43017" numCol="1" anchor="t" anchorCtr="0" compatLnSpc="1">
            <a:prstTxWarp prst="textNoShape">
              <a:avLst/>
            </a:prstTxWarp>
          </a:bodyPr>
          <a:lstStyle>
            <a:lvl1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2pPr>
            <a:lvl3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3pPr>
            <a:lvl4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4pPr>
            <a:lvl5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5pPr>
            <a:lvl6pPr marL="430167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6pPr>
            <a:lvl7pPr marL="860335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7pPr>
            <a:lvl8pPr marL="1290502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8pPr>
            <a:lvl9pPr marL="1720669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altLang="de-DE" sz="4800" dirty="0" smtClean="0">
                <a:latin typeface="Calibri Light" panose="020F0302020204030204" pitchFamily="34" charset="0"/>
                <a:cs typeface="Arial" pitchFamily="34" charset="0"/>
              </a:rPr>
              <a:t>Station </a:t>
            </a:r>
            <a:r>
              <a:rPr lang="en-US" altLang="de-DE" sz="4800" dirty="0">
                <a:latin typeface="Calibri Light" panose="020F0302020204030204" pitchFamily="34" charset="0"/>
                <a:cs typeface="Arial" pitchFamily="34" charset="0"/>
              </a:rPr>
              <a:t>and </a:t>
            </a:r>
            <a:r>
              <a:rPr lang="en-US" altLang="de-DE" sz="4800" smtClean="0">
                <a:latin typeface="Calibri Light" panose="020F0302020204030204" pitchFamily="34" charset="0"/>
                <a:cs typeface="Arial" pitchFamily="34" charset="0"/>
              </a:rPr>
              <a:t>HMI     |    Transmission    |    Sub-transmission    |    Distribution    |    Feeder    |    </a:t>
            </a:r>
            <a:r>
              <a:rPr lang="en-US" altLang="de-DE" sz="4800" dirty="0" smtClean="0">
                <a:latin typeface="Calibri Light" panose="020F0302020204030204" pitchFamily="34" charset="0"/>
                <a:cs typeface="Arial" pitchFamily="34" charset="0"/>
              </a:rPr>
              <a:t>System </a:t>
            </a:r>
            <a:r>
              <a:rPr lang="en-US" altLang="de-DE" sz="4800" dirty="0">
                <a:latin typeface="Calibri Light" panose="020F0302020204030204" pitchFamily="34" charset="0"/>
                <a:cs typeface="Arial" pitchFamily="34" charset="0"/>
              </a:rPr>
              <a:t>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mpty">
  <a:themeElements>
    <a:clrScheme name="Empt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mpty">
      <a:majorFont>
        <a:latin typeface="Univers 55"/>
        <a:ea typeface="ＭＳ Ｐゴシック"/>
        <a:cs typeface=""/>
      </a:majorFont>
      <a:minorFont>
        <a:latin typeface="Univers 55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513138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3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513138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3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Empt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t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mpty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ty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t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t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t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rddesign">
  <a:themeElements>
    <a:clrScheme name="1_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2CFC0CD84AB6489BFF8D25B29026B6" ma:contentTypeVersion="0" ma:contentTypeDescription="Create a new document." ma:contentTypeScope="" ma:versionID="d2df3b1ec405c5cbe4b1d62dd8263467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A0D16A-B0F4-4B93-9241-61374C3C1A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87D62324-1CBD-4C7D-98EB-1CDFCCF7DF1D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C3E3BBC-752D-4A2C-ACFD-F1F945EBD0D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Empty</Template>
  <TotalTime>99</TotalTime>
  <Words>60</Words>
  <Application>Microsoft Office PowerPoint</Application>
  <PresentationFormat>Custom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ＭＳ Ｐゴシック</vt:lpstr>
      <vt:lpstr>ＭＳ Ｐゴシック</vt:lpstr>
      <vt:lpstr>Arial</vt:lpstr>
      <vt:lpstr>Calibri</vt:lpstr>
      <vt:lpstr>Calibri Light</vt:lpstr>
      <vt:lpstr>Siemens Serif</vt:lpstr>
      <vt:lpstr>Times New Roman</vt:lpstr>
      <vt:lpstr>Univers 55</vt:lpstr>
      <vt:lpstr>Wingdings</vt:lpstr>
      <vt:lpstr>Empty</vt:lpstr>
      <vt:lpstr>1_Standarddesign</vt:lpstr>
      <vt:lpstr>PowerPoint Presentation</vt:lpstr>
    </vt:vector>
  </TitlesOfParts>
  <Company>SISCO,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Ralph Mackiewicz</dc:creator>
  <cp:lastModifiedBy>Cláudio Manuel Silva</cp:lastModifiedBy>
  <cp:revision>107</cp:revision>
  <dcterms:created xsi:type="dcterms:W3CDTF">2006-07-10T21:05:12Z</dcterms:created>
  <dcterms:modified xsi:type="dcterms:W3CDTF">2016-07-26T17:39:39Z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0x010100362CFC0CD84AB6489BFF8D25B29026B6</vt:lpwstr>
  </property>
</Properties>
</file>