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emf" ContentType="image/x-emf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88" r:id="rId4"/>
    <p:sldId id="260" r:id="rId5"/>
    <p:sldId id="292" r:id="rId6"/>
    <p:sldId id="283" r:id="rId7"/>
    <p:sldId id="274" r:id="rId8"/>
    <p:sldId id="280" r:id="rId9"/>
  </p:sldIdLst>
  <p:sldSz cx="12192000" cy="6858000"/>
  <p:notesSz cx="7023100" cy="93091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1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97B968-EA9C-4390-AE14-E34495286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D93B5E2-13B4-4DB6-A613-ADDFB0CE9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F8080E1-E068-471B-8EA2-0B4FD1EAF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21-8-2018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4061D8-3600-4197-9A03-7BB5457FC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701FFA-37E0-4E5D-BCF8-03447EE17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2587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19AA39-202C-413A-86B5-3B8035A06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F8CF7C9-CBCB-4630-9B90-DFA74CEF6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35B795-66D3-4D0C-8A9E-1CECDA3D9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21-8-2018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062FE4-9E7A-44A3-B200-F3FB88E5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AA9C9D-9953-41DE-8AD9-8C629815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2085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9EE9BA-F52A-4D40-BE85-5F9DE8B9E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C687B13-10B6-4AFC-822B-460BFCE49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ADF3B9-277A-4887-A402-DFF2BF29B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21-8-2018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331F141-C4D6-46D0-83FC-4576D31F9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C0F626-FD97-4948-BED9-4C8F5B53A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79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C000F1-416D-4676-A335-571EFEDCD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A6858C-471A-4C02-9383-2663E0183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44FE18B-7AD8-4127-8E95-5E20245FA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71C21FD-39C1-42B3-B5B9-8453EE9E8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21-8-2018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05EFFA9-7136-452A-9237-80B5C342D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796D42-E76A-40CC-88CF-F7145845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998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AEABEB-BBCA-4848-A2F5-9F045D276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94016DB-61A8-46B6-9C8A-57E92E7E7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DC302CA-B875-44A4-A66A-270707C52D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F43DC48-556B-4A12-8A71-05CB2F54C1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C518BF8-C17C-4C14-A6D2-A22151E85F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4651CD3-10E3-4F98-BB3F-84DFA5159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21-8-2018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C29C32A-12C7-41B7-A74C-584B9A0AB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843D7FD-164E-413C-8885-306A5FC19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157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4C4FFB-0962-46A5-8027-8102ECF2C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C8DF6AE-1025-4E66-A324-978F5C96C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21-8-2018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262ADCF-4582-4EE5-B92C-32A84E886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4D8E029-32EE-480B-908E-5E93B24F8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924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96133DF-D1C7-416A-B932-0CDF467D1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21-8-2018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4136B5E-D125-4F31-BE36-9377F7AB1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4B03708-1184-457A-94C4-F6BF0DD8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33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CEA03-34D4-41AB-8FE3-1AF6FB430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A37854-AD73-4A87-8C8B-4AD8D234E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37D507E-9F57-453E-82A0-DB86FBE3C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8A40C6E-683D-4C87-A820-A964D16C8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21-8-2018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655368C-7468-4B33-91DB-50583B455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04BB62-EACF-4318-AB4D-CD76D825E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377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11689A-6FB6-4877-9997-D62954BC3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BE395F1-D6BE-46F6-8B6D-42C6037A8A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663A2CB-A5C0-41D5-8F80-2740AEA63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77FF1AB-E057-42D3-8FE3-AD4A423F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21-8-2018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7124BDA-CBA8-4C88-9530-329E244CD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45B4160-C288-4F65-BD19-EE500E5EC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805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0C9C6-D64A-4D3D-8369-3D9BF1136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9ED4842-7B29-4E66-AD30-D6DFF6E76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ACCEF9-0ABE-44F1-95E3-75BF10C9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21-8-2018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507024-CC2B-438D-B9C6-18F7A03BC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8E1F23-A619-4D9A-B21D-099922092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7166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7C11DEE-77F6-434A-8017-B1FDAA40A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B12F2E9-B5C0-4211-92B4-31B635FF4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BD026AC-3793-4E13-8A81-DBF475B4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21-8-2018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ECC5ADF-7EB8-4616-BC5E-147FF78EE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B86F35-E3BF-42F6-8C51-4520ED3F9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0467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546610C-B079-40AF-AFA2-F3B3E1CBA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32508F8-CBF5-4FB9-9EE2-25BCCDF58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F0967F-3DA4-4DC7-B99E-52DB3069B1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4DBDA-E53E-4F89-A8E4-EE0387743937}" type="datetimeFigureOut">
              <a:rPr lang="nl-NL" smtClean="0"/>
              <a:t>21-8-2018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EFF06FF-A4DA-49D1-A26A-7926C30D7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A82579D-F40F-4812-ABDD-508AEB2F5E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85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gre-exhibition.com/wp-content/uploads/sites/1/Transport-Customs-Handling2.pdf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762BEE-7B08-46EC-B2FD-1A9A2153C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46088"/>
          </a:xfrm>
        </p:spPr>
        <p:txBody>
          <a:bodyPr/>
          <a:lstStyle/>
          <a:p>
            <a:r>
              <a:rPr lang="nl-NL" dirty="0" err="1"/>
              <a:t>Cigre</a:t>
            </a:r>
            <a:r>
              <a:rPr lang="nl-NL" dirty="0"/>
              <a:t> Paris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5C43BC0-FC97-4846-B84A-FADBF64CFF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66565"/>
            <a:ext cx="9144000" cy="1808252"/>
          </a:xfrm>
        </p:spPr>
        <p:txBody>
          <a:bodyPr>
            <a:normAutofit lnSpcReduction="10000"/>
          </a:bodyPr>
          <a:lstStyle/>
          <a:p>
            <a:endParaRPr lang="nl-NL" sz="3600" dirty="0"/>
          </a:p>
          <a:p>
            <a:r>
              <a:rPr lang="nl-NL" sz="3600"/>
              <a:t>27-31 </a:t>
            </a:r>
            <a:r>
              <a:rPr lang="nl-NL" sz="3600" dirty="0"/>
              <a:t>August 2018</a:t>
            </a:r>
          </a:p>
          <a:p>
            <a:r>
              <a:rPr lang="nl-NL" sz="3600" dirty="0" err="1"/>
              <a:t>Palais</a:t>
            </a:r>
            <a:r>
              <a:rPr lang="nl-NL" sz="3600" dirty="0"/>
              <a:t> de </a:t>
            </a:r>
            <a:r>
              <a:rPr lang="nl-NL" sz="3600" dirty="0" err="1"/>
              <a:t>Congrès</a:t>
            </a:r>
            <a:endParaRPr lang="nl-NL" sz="3600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521908E-74BE-4B34-9985-CD85E1E97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988" y="5296076"/>
            <a:ext cx="1828229" cy="94927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75A3148-4520-4D9A-A953-5B5C411B6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635" y="2761080"/>
            <a:ext cx="2514729" cy="113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34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 err="1"/>
              <a:t>Booth</a:t>
            </a:r>
            <a:r>
              <a:rPr lang="nl-NL" dirty="0"/>
              <a:t> </a:t>
            </a:r>
            <a:r>
              <a:rPr lang="nl-NL" dirty="0" err="1"/>
              <a:t>logistics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6D48BA0-6875-4ED1-8476-4BBA0786224F}"/>
              </a:ext>
            </a:extLst>
          </p:cNvPr>
          <p:cNvSpPr txBox="1"/>
          <p:nvPr/>
        </p:nvSpPr>
        <p:spPr>
          <a:xfrm>
            <a:off x="717981" y="820763"/>
            <a:ext cx="1049778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C00000"/>
                </a:solidFill>
              </a:rPr>
              <a:t>Sunday: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Building up demo as of 2pm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Access to the Opening Ceremony on Sunday from 4pm &amp; cocktail afterwards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C00000"/>
                </a:solidFill>
              </a:rPr>
              <a:t>Monday:</a:t>
            </a:r>
            <a:r>
              <a:rPr lang="en-US" sz="3200" dirty="0"/>
              <a:t>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61850 meeting at 4pm, open for all, snacks and wine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Show is open until 8pm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22222"/>
                </a:solidFill>
              </a:rPr>
              <a:t>Cocktails o</a:t>
            </a:r>
            <a:r>
              <a:rPr lang="en-US" sz="3200" dirty="0"/>
              <a:t>pen to all in the Exhibition Halls on the 3 levels, from 6 pm to 8 pm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>
                <a:solidFill>
                  <a:srgbClr val="C00000"/>
                </a:solidFill>
              </a:rPr>
              <a:t>Friday:</a:t>
            </a:r>
            <a:r>
              <a:rPr lang="nl-NL" sz="3200" dirty="0">
                <a:solidFill>
                  <a:srgbClr val="222222"/>
                </a:solidFill>
              </a:rPr>
              <a:t> </a:t>
            </a:r>
            <a:r>
              <a:rPr lang="nl-NL" sz="3200" dirty="0" err="1">
                <a:solidFill>
                  <a:srgbClr val="222222"/>
                </a:solidFill>
              </a:rPr>
              <a:t>tear</a:t>
            </a:r>
            <a:r>
              <a:rPr lang="nl-NL" sz="3200" dirty="0">
                <a:solidFill>
                  <a:srgbClr val="222222"/>
                </a:solidFill>
              </a:rPr>
              <a:t> down </a:t>
            </a:r>
            <a:r>
              <a:rPr lang="nl-NL" sz="3200" dirty="0" err="1">
                <a:solidFill>
                  <a:srgbClr val="222222"/>
                </a:solidFill>
              </a:rPr>
              <a:t>booth</a:t>
            </a:r>
            <a:r>
              <a:rPr lang="nl-NL" sz="3200" dirty="0">
                <a:solidFill>
                  <a:srgbClr val="222222"/>
                </a:solidFill>
              </a:rPr>
              <a:t> as of 4pm</a:t>
            </a:r>
          </a:p>
        </p:txBody>
      </p:sp>
    </p:spTree>
    <p:extLst>
      <p:ext uri="{BB962C8B-B14F-4D97-AF65-F5344CB8AC3E}">
        <p14:creationId xmlns:p14="http://schemas.microsoft.com/office/powerpoint/2010/main" val="2422790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3594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nl-NL" b="1" dirty="0">
                <a:latin typeface="+mn-lt"/>
              </a:rPr>
              <a:t>Security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6D48BA0-6875-4ED1-8476-4BBA0786224F}"/>
              </a:ext>
            </a:extLst>
          </p:cNvPr>
          <p:cNvSpPr txBox="1"/>
          <p:nvPr/>
        </p:nvSpPr>
        <p:spPr>
          <a:xfrm>
            <a:off x="717981" y="820763"/>
            <a:ext cx="104977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600" dirty="0">
              <a:solidFill>
                <a:srgbClr val="222222"/>
              </a:solidFill>
            </a:endParaRPr>
          </a:p>
          <a:p>
            <a:r>
              <a:rPr lang="nl-NL" sz="3600" dirty="0">
                <a:solidFill>
                  <a:srgbClr val="222222"/>
                </a:solidFill>
              </a:rPr>
              <a:t>Security </a:t>
            </a:r>
            <a:r>
              <a:rPr lang="nl-NL" sz="3600" dirty="0" err="1">
                <a:solidFill>
                  <a:srgbClr val="222222"/>
                </a:solidFill>
              </a:rPr>
              <a:t>ordered</a:t>
            </a:r>
            <a:r>
              <a:rPr lang="nl-NL" sz="3600" dirty="0">
                <a:solidFill>
                  <a:srgbClr val="222222"/>
                </a:solidFill>
              </a:rPr>
              <a:t>:</a:t>
            </a:r>
            <a:br>
              <a:rPr lang="nl-NL" sz="3600" dirty="0">
                <a:solidFill>
                  <a:srgbClr val="222222"/>
                </a:solidFill>
              </a:rPr>
            </a:br>
            <a:endParaRPr lang="nl-NL" sz="3600" dirty="0">
              <a:solidFill>
                <a:srgbClr val="222222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Sun 26/08	 	19.00-8.00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Mon. 27/08 	18.30-8.00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Tue. 28/08 		18.30-8.00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Wed. 28/08 	18.30-8.00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Thu. 29/08 		18.30-8.00</a:t>
            </a:r>
            <a:endParaRPr lang="nl-NL" sz="3600" dirty="0">
              <a:solidFill>
                <a:srgbClr val="2222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53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953"/>
            <a:ext cx="10515600" cy="1072248"/>
          </a:xfrm>
        </p:spPr>
        <p:txBody>
          <a:bodyPr/>
          <a:lstStyle/>
          <a:p>
            <a:pPr algn="ctr"/>
            <a:r>
              <a:rPr lang="nl-NL" b="1" dirty="0">
                <a:latin typeface="+mn-lt"/>
              </a:rPr>
              <a:t>USB stick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1C3A1016-3DF4-469F-8895-88E0F901B2A9}"/>
              </a:ext>
            </a:extLst>
          </p:cNvPr>
          <p:cNvSpPr/>
          <p:nvPr/>
        </p:nvSpPr>
        <p:spPr>
          <a:xfrm>
            <a:off x="950025" y="855024"/>
            <a:ext cx="1081842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sz="20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r>
              <a:rPr lang="nl-NL" sz="3600" dirty="0">
                <a:solidFill>
                  <a:srgbClr val="222222"/>
                </a:solidFill>
                <a:latin typeface="arial" panose="020B0604020202020204" pitchFamily="34" charset="0"/>
              </a:rPr>
              <a:t>USB sticks </a:t>
            </a:r>
            <a:r>
              <a:rPr lang="nl-NL" sz="3600" dirty="0" err="1">
                <a:solidFill>
                  <a:srgbClr val="222222"/>
                </a:solidFill>
                <a:latin typeface="arial" panose="020B0604020202020204" pitchFamily="34" charset="0"/>
              </a:rPr>
              <a:t>ordered</a:t>
            </a:r>
            <a:r>
              <a:rPr lang="nl-NL" sz="3600" dirty="0">
                <a:solidFill>
                  <a:srgbClr val="222222"/>
                </a:solidFill>
                <a:latin typeface="arial" panose="020B0604020202020204" pitchFamily="34" charset="0"/>
              </a:rPr>
              <a:t>: 3.0 – 16GB </a:t>
            </a:r>
            <a:b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</a:b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nl-NL" sz="20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CAADBF9-8690-4842-889A-2FE0DB2F6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77356" y="691714"/>
            <a:ext cx="2501896" cy="69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42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953"/>
            <a:ext cx="10515600" cy="1072248"/>
          </a:xfrm>
        </p:spPr>
        <p:txBody>
          <a:bodyPr/>
          <a:lstStyle/>
          <a:p>
            <a:pPr algn="ctr"/>
            <a:r>
              <a:rPr lang="nl-NL" b="1" dirty="0">
                <a:latin typeface="+mn-lt"/>
              </a:rPr>
              <a:t>Folder racks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1C3A1016-3DF4-469F-8895-88E0F901B2A9}"/>
              </a:ext>
            </a:extLst>
          </p:cNvPr>
          <p:cNvSpPr/>
          <p:nvPr/>
        </p:nvSpPr>
        <p:spPr>
          <a:xfrm>
            <a:off x="950025" y="855024"/>
            <a:ext cx="108184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sz="20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b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</a:b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nl-NL" sz="20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B888A23-B98A-4208-BAA0-4193FD1C5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86313" y="1957005"/>
            <a:ext cx="5180724" cy="3885543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63024121-5CBA-4FD9-8D57-CAE5B2DAAF25}"/>
              </a:ext>
            </a:extLst>
          </p:cNvPr>
          <p:cNvSpPr txBox="1"/>
          <p:nvPr/>
        </p:nvSpPr>
        <p:spPr>
          <a:xfrm>
            <a:off x="6295697" y="2060028"/>
            <a:ext cx="49462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18 in </a:t>
            </a:r>
            <a:r>
              <a:rPr lang="nl-NL" sz="3600" dirty="0" err="1"/>
              <a:t>total</a:t>
            </a:r>
            <a:r>
              <a:rPr lang="nl-NL" sz="3600" dirty="0"/>
              <a:t> - 2 </a:t>
            </a:r>
            <a:r>
              <a:rPr lang="nl-NL" sz="3600" dirty="0" err="1"/>
              <a:t>pillars</a:t>
            </a:r>
            <a:r>
              <a:rPr lang="nl-NL" sz="3600" dirty="0"/>
              <a:t>:</a:t>
            </a:r>
          </a:p>
          <a:p>
            <a:r>
              <a:rPr lang="nl-NL" sz="3600" dirty="0"/>
              <a:t>per </a:t>
            </a:r>
            <a:r>
              <a:rPr lang="nl-NL" sz="3600" dirty="0" err="1"/>
              <a:t>pillar</a:t>
            </a:r>
            <a:r>
              <a:rPr lang="nl-NL" sz="3600" dirty="0"/>
              <a:t> 4 on </a:t>
            </a:r>
            <a:r>
              <a:rPr lang="nl-NL" sz="3600" dirty="0" err="1"/>
              <a:t>one</a:t>
            </a:r>
            <a:r>
              <a:rPr lang="nl-NL" sz="3600" dirty="0"/>
              <a:t> side, </a:t>
            </a:r>
          </a:p>
          <a:p>
            <a:r>
              <a:rPr lang="nl-NL" sz="3600" dirty="0"/>
              <a:t>5 on </a:t>
            </a:r>
            <a:r>
              <a:rPr lang="nl-NL" sz="3600" dirty="0" err="1"/>
              <a:t>the</a:t>
            </a:r>
            <a:r>
              <a:rPr lang="nl-NL" sz="3600" dirty="0"/>
              <a:t> </a:t>
            </a:r>
            <a:r>
              <a:rPr lang="nl-NL" sz="3600" dirty="0" err="1"/>
              <a:t>other</a:t>
            </a:r>
            <a:r>
              <a:rPr lang="nl-NL" sz="3600" dirty="0"/>
              <a:t> side.</a:t>
            </a:r>
          </a:p>
        </p:txBody>
      </p:sp>
    </p:spTree>
    <p:extLst>
      <p:ext uri="{BB962C8B-B14F-4D97-AF65-F5344CB8AC3E}">
        <p14:creationId xmlns:p14="http://schemas.microsoft.com/office/powerpoint/2010/main" val="2300010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9273"/>
          </a:xfrm>
        </p:spPr>
        <p:txBody>
          <a:bodyPr>
            <a:normAutofit/>
          </a:bodyPr>
          <a:lstStyle/>
          <a:p>
            <a:r>
              <a:rPr lang="nl-NL" dirty="0"/>
              <a:t>Desk </a:t>
            </a:r>
            <a:r>
              <a:rPr lang="nl-NL" dirty="0" err="1"/>
              <a:t>assignment</a:t>
            </a:r>
            <a:r>
              <a:rPr lang="nl-NL" dirty="0"/>
              <a:t> (</a:t>
            </a:r>
            <a:r>
              <a:rPr lang="nl-NL" dirty="0" err="1"/>
              <a:t>left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right)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28B0650-C7DF-4681-A502-27ED63939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10" y="2900855"/>
            <a:ext cx="7780293" cy="258302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7C69DCC2-DD0F-480B-9100-7B3ED02E7776}"/>
              </a:ext>
            </a:extLst>
          </p:cNvPr>
          <p:cNvSpPr txBox="1"/>
          <p:nvPr/>
        </p:nvSpPr>
        <p:spPr>
          <a:xfrm>
            <a:off x="838200" y="1608083"/>
            <a:ext cx="54890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1 </a:t>
            </a:r>
            <a:r>
              <a:rPr lang="nl-NL" sz="3600" dirty="0" err="1"/>
              <a:t>Triangle</a:t>
            </a:r>
            <a:r>
              <a:rPr lang="nl-NL" sz="3600" dirty="0"/>
              <a:t> </a:t>
            </a:r>
            <a:r>
              <a:rPr lang="nl-NL" sz="3600" dirty="0" err="1"/>
              <a:t>Microworks</a:t>
            </a:r>
            <a:br>
              <a:rPr lang="nl-NL" sz="3600" dirty="0"/>
            </a:br>
            <a:r>
              <a:rPr lang="nl-NL" sz="3600" dirty="0"/>
              <a:t>2 Schneider Electric</a:t>
            </a:r>
            <a:br>
              <a:rPr lang="nl-NL" sz="3600" dirty="0"/>
            </a:br>
            <a:r>
              <a:rPr lang="nl-NL" sz="3600" dirty="0"/>
              <a:t>3 Doble</a:t>
            </a:r>
            <a:br>
              <a:rPr lang="nl-NL" sz="3600" dirty="0"/>
            </a:br>
            <a:r>
              <a:rPr lang="nl-NL" sz="3600" dirty="0"/>
              <a:t>4 SEL (2 desks)</a:t>
            </a:r>
            <a:br>
              <a:rPr lang="nl-NL" sz="3600" dirty="0"/>
            </a:br>
            <a:r>
              <a:rPr lang="nl-NL" sz="3600" dirty="0"/>
              <a:t>5 RTDS</a:t>
            </a:r>
            <a:br>
              <a:rPr lang="nl-NL" sz="3600" dirty="0"/>
            </a:br>
            <a:r>
              <a:rPr lang="nl-NL" sz="3600" dirty="0"/>
              <a:t>6 DNV GL</a:t>
            </a:r>
            <a:br>
              <a:rPr lang="nl-NL" sz="3600" dirty="0"/>
            </a:br>
            <a:r>
              <a:rPr lang="nl-NL" sz="3600" dirty="0"/>
              <a:t>7 SISCO</a:t>
            </a:r>
          </a:p>
        </p:txBody>
      </p:sp>
    </p:spTree>
    <p:extLst>
      <p:ext uri="{BB962C8B-B14F-4D97-AF65-F5344CB8AC3E}">
        <p14:creationId xmlns:p14="http://schemas.microsoft.com/office/powerpoint/2010/main" val="2965142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nl-NL" b="1" dirty="0"/>
              <a:t>Actionlist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6D48BA0-6875-4ED1-8476-4BBA0786224F}"/>
              </a:ext>
            </a:extLst>
          </p:cNvPr>
          <p:cNvSpPr txBox="1"/>
          <p:nvPr/>
        </p:nvSpPr>
        <p:spPr>
          <a:xfrm>
            <a:off x="838200" y="831273"/>
            <a:ext cx="1115799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nl-NL" sz="32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Upload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booth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presentations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to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the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site (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not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1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yet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!)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Running </a:t>
            </a:r>
            <a:r>
              <a:rPr lang="nl-NL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presentations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-missing: 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KERI,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Opal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-RT, SISCO, Schneider. SEL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and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RTDS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old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files?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UCAIug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Cigre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 Pressrelease &gt; Press center: </a:t>
            </a:r>
          </a:p>
          <a:p>
            <a:pPr lvl="1"/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Pressrelease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approved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Prepare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announcement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61850 </a:t>
            </a:r>
            <a:r>
              <a:rPr lang="nl-NL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booth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 meeting: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Press center </a:t>
            </a:r>
            <a:r>
              <a:rPr lang="nl-NL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and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mailing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delegate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 list</a:t>
            </a:r>
          </a:p>
        </p:txBody>
      </p:sp>
    </p:spTree>
    <p:extLst>
      <p:ext uri="{BB962C8B-B14F-4D97-AF65-F5344CB8AC3E}">
        <p14:creationId xmlns:p14="http://schemas.microsoft.com/office/powerpoint/2010/main" val="461194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445406-3E49-488E-BEA2-52DCDF82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Any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business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1C1B637-C407-4305-BC3A-7C448CCE8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116" y="5543602"/>
            <a:ext cx="1828229" cy="94927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FBF9D0D-7860-4488-96CD-42C4843D589B}"/>
              </a:ext>
            </a:extLst>
          </p:cNvPr>
          <p:cNvSpPr txBox="1"/>
          <p:nvPr/>
        </p:nvSpPr>
        <p:spPr>
          <a:xfrm>
            <a:off x="963561" y="1690688"/>
            <a:ext cx="86917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 err="1"/>
              <a:t>Shipping</a:t>
            </a:r>
            <a:r>
              <a:rPr lang="nl-NL" sz="3200" b="1" dirty="0"/>
              <a:t> </a:t>
            </a:r>
            <a:r>
              <a:rPr lang="nl-NL" sz="3200" b="1" dirty="0" err="1"/>
              <a:t>your</a:t>
            </a:r>
            <a:r>
              <a:rPr lang="nl-NL" sz="3200" b="1" dirty="0"/>
              <a:t> </a:t>
            </a:r>
            <a:r>
              <a:rPr lang="nl-NL" sz="3200" b="1" dirty="0" err="1"/>
              <a:t>collateral</a:t>
            </a:r>
            <a:r>
              <a:rPr lang="nl-NL" sz="3200" b="1" dirty="0"/>
              <a:t>: </a:t>
            </a:r>
            <a:r>
              <a:rPr lang="nl-NL" sz="3200" dirty="0">
                <a:hlinkClick r:id="rId3"/>
              </a:rPr>
              <a:t>http://www.cigre-exhibition.com/wp-content/uploads/sites/1/Transport-Customs-Handling2.pdf</a:t>
            </a:r>
            <a:endParaRPr lang="nl-NL" sz="3200" dirty="0"/>
          </a:p>
          <a:p>
            <a:endParaRPr lang="nl-NL" sz="3200" dirty="0"/>
          </a:p>
          <a:p>
            <a:r>
              <a:rPr lang="nl-NL" sz="3200" dirty="0"/>
              <a:t>Booth hand-over: Sun. 26th August, 2pm</a:t>
            </a:r>
          </a:p>
          <a:p>
            <a:r>
              <a:rPr lang="nl-NL" sz="3200" dirty="0" err="1"/>
              <a:t>Dismantling</a:t>
            </a:r>
            <a:r>
              <a:rPr lang="nl-NL" sz="3200" dirty="0"/>
              <a:t> </a:t>
            </a:r>
            <a:r>
              <a:rPr lang="nl-NL" sz="3200" dirty="0" err="1"/>
              <a:t>booth</a:t>
            </a:r>
            <a:r>
              <a:rPr lang="nl-NL" sz="3200" dirty="0"/>
              <a:t>: </a:t>
            </a:r>
            <a:r>
              <a:rPr lang="nl-NL" sz="3200" dirty="0" err="1"/>
              <a:t>Fri</a:t>
            </a:r>
            <a:r>
              <a:rPr lang="nl-NL" sz="3200" dirty="0"/>
              <a:t>. 31st August, 4pm</a:t>
            </a:r>
          </a:p>
        </p:txBody>
      </p:sp>
    </p:spTree>
    <p:extLst>
      <p:ext uri="{BB962C8B-B14F-4D97-AF65-F5344CB8AC3E}">
        <p14:creationId xmlns:p14="http://schemas.microsoft.com/office/powerpoint/2010/main" val="428194406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BA2E6391103C4AAE154CB24012FD63" ma:contentTypeVersion="0" ma:contentTypeDescription="Create a new document." ma:contentTypeScope="" ma:versionID="dd45fdf133bbc37a408939f63d52af4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4457A18-78BD-4E90-B951-3012C644816F}"/>
</file>

<file path=customXml/itemProps2.xml><?xml version="1.0" encoding="utf-8"?>
<ds:datastoreItem xmlns:ds="http://schemas.openxmlformats.org/officeDocument/2006/customXml" ds:itemID="{4CF3F8BE-3F57-4A50-BE0C-77A1B1860131}"/>
</file>

<file path=customXml/itemProps3.xml><?xml version="1.0" encoding="utf-8"?>
<ds:datastoreItem xmlns:ds="http://schemas.openxmlformats.org/officeDocument/2006/customXml" ds:itemID="{4B55A99E-E29A-40EA-84FB-BEBEDEA0C3C2}"/>
</file>

<file path=docProps/app.xml><?xml version="1.0" encoding="utf-8"?>
<Properties xmlns="http://schemas.openxmlformats.org/officeDocument/2006/extended-properties" xmlns:vt="http://schemas.openxmlformats.org/officeDocument/2006/docPropsVTypes">
  <TotalTime>2081</TotalTime>
  <Words>216</Words>
  <Application>Microsoft Office PowerPoint</Application>
  <PresentationFormat>Breedbeeld</PresentationFormat>
  <Paragraphs>47</Paragraphs>
  <Slides>8</Slides>
  <Notes>0</Notes>
  <HiddenSlides>3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Arial</vt:lpstr>
      <vt:lpstr>Arial</vt:lpstr>
      <vt:lpstr>Calibri</vt:lpstr>
      <vt:lpstr>Calibri Light</vt:lpstr>
      <vt:lpstr>Wingdings</vt:lpstr>
      <vt:lpstr>Kantoorthema</vt:lpstr>
      <vt:lpstr>Cigre Paris</vt:lpstr>
      <vt:lpstr>Booth logistics</vt:lpstr>
      <vt:lpstr>Security</vt:lpstr>
      <vt:lpstr>USB stick</vt:lpstr>
      <vt:lpstr>Folder racks</vt:lpstr>
      <vt:lpstr>Desk assignment (left to right)</vt:lpstr>
      <vt:lpstr>Actionlist</vt:lpstr>
      <vt:lpstr>Any other business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Cigre Paris</dc:title>
  <dc:creator>Henny Van de Bovenkamp</dc:creator>
  <cp:lastModifiedBy>Henny Wieland</cp:lastModifiedBy>
  <cp:revision>119</cp:revision>
  <cp:lastPrinted>2018-07-13T13:47:15Z</cp:lastPrinted>
  <dcterms:created xsi:type="dcterms:W3CDTF">2018-05-22T09:36:00Z</dcterms:created>
  <dcterms:modified xsi:type="dcterms:W3CDTF">2018-08-21T12:58:30Z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0x0101004FBA2E6391103C4AAE154CB24012FD63</vt:lpwstr>
  </property>
</Properties>
</file>