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9" r:id="rId4"/>
    <p:sldMasterId id="2147483725" r:id="rId5"/>
  </p:sldMasterIdLst>
  <p:notesMasterIdLst>
    <p:notesMasterId r:id="rId9"/>
  </p:notesMasterIdLst>
  <p:sldIdLst>
    <p:sldId id="325" r:id="rId6"/>
    <p:sldId id="264" r:id="rId7"/>
    <p:sldId id="329" r:id="rId8"/>
  </p:sldIdLst>
  <p:sldSz cx="14630400" cy="8229600"/>
  <p:notesSz cx="7099300" cy="10234613"/>
  <p:embeddedFontLst>
    <p:embeddedFont>
      <p:font typeface="Arial Black" pitchFamily="34" charset="0"/>
      <p:bold r:id="rId10"/>
    </p:embeddedFont>
    <p:embeddedFont>
      <p:font typeface="Calibri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-2916" y="-13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C3B58E5-1356-4DC4-A2BF-EA37AAA9E2AA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0659EE1-DAD8-4AC4-90D5-79B9C18B695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4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65189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303788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955691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60758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259474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3911353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563252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215165" algn="l" defTabSz="13037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9938"/>
            <a:ext cx="6816725" cy="3835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50393" indent="-32707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308298" indent="-261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831616" indent="-261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354936" indent="-261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878255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401574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924893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448213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39AF8D-57A1-4496-9E2A-969ABA8F1FFC}" type="slidenum">
              <a:rPr lang="fi-FI" smtClean="0">
                <a:solidFill>
                  <a:prstClr val="black"/>
                </a:solidFill>
              </a:rPr>
              <a:pPr eaLnBrk="1" hangingPunct="1"/>
              <a:t>2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9938"/>
            <a:ext cx="6816725" cy="3835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50393" indent="-32707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308298" indent="-261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831616" indent="-261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354936" indent="-261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878255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401574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924893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448213" indent="-261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39AF8D-57A1-4496-9E2A-969ABA8F1FFC}" type="slidenum">
              <a:rPr lang="fi-FI" smtClean="0">
                <a:solidFill>
                  <a:prstClr val="black"/>
                </a:solidFill>
              </a:rPr>
              <a:pPr eaLnBrk="1" hangingPunct="1"/>
              <a:t>3</a:t>
            </a:fld>
            <a:endParaRPr lang="fi-FI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90701"/>
      </p:ext>
    </p:extLst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5pPr>
      <a:lvl6pPr marL="65224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6pPr>
      <a:lvl7pPr marL="1304492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7pPr>
      <a:lvl8pPr marL="1956736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8pPr>
      <a:lvl9pPr marL="2608980" algn="l" rtl="0" fontAlgn="base">
        <a:spcBef>
          <a:spcPct val="0"/>
        </a:spcBef>
        <a:spcAft>
          <a:spcPct val="0"/>
        </a:spcAft>
        <a:defRPr sz="5000">
          <a:solidFill>
            <a:schemeClr val="accent1"/>
          </a:solidFill>
          <a:latin typeface="Arial" pitchFamily="34" charset="0"/>
        </a:defRPr>
      </a:lvl9pPr>
    </p:titleStyle>
    <p:bodyStyle>
      <a:lvl1pPr marL="258184" indent="-2581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772279" indent="-25818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1286370" indent="-120037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2498001" indent="-326118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0033" indent="-326118" algn="l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732275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384514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5036762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5689001" indent="-326118" algn="l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24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49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673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8980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1216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3459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5702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17948" algn="l" defTabSz="130449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554480"/>
            <a:ext cx="13167360" cy="1371600"/>
          </a:xfrm>
          <a:prstGeom prst="rect">
            <a:avLst/>
          </a:prstGeom>
        </p:spPr>
        <p:txBody>
          <a:bodyPr vert="horz" lIns="146297" tIns="73148" rIns="146297" bIns="731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108960"/>
            <a:ext cx="13167360" cy="3383280"/>
          </a:xfrm>
          <a:prstGeom prst="rect">
            <a:avLst/>
          </a:prstGeom>
        </p:spPr>
        <p:txBody>
          <a:bodyPr vert="horz" lIns="146297" tIns="73148" rIns="146297" bIns="731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29ED702C-8071-40CA-BA5E-735BD50678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6/26/2014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700012"/>
            <a:ext cx="46329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700012"/>
            <a:ext cx="3413760" cy="438150"/>
          </a:xfrm>
          <a:prstGeom prst="rect">
            <a:avLst/>
          </a:prstGeom>
        </p:spPr>
        <p:txBody>
          <a:bodyPr vert="horz" lIns="146297" tIns="73148" rIns="146297" bIns="7314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967"/>
            <a:fld id="{513234FE-9EEA-4A1D-8548-5F12DDD93E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967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74080" y="7162802"/>
            <a:ext cx="8534400" cy="747889"/>
          </a:xfrm>
          <a:prstGeom prst="rect">
            <a:avLst/>
          </a:prstGeom>
        </p:spPr>
        <p:txBody>
          <a:bodyPr wrap="square" lIns="146297" tIns="73148" rIns="146297" bIns="73148">
            <a:spAutoFit/>
          </a:bodyPr>
          <a:lstStyle/>
          <a:p>
            <a:pPr algn="ctr" defTabSz="1462967"/>
            <a:r>
              <a:rPr lang="en-US" sz="3900" b="1" dirty="0">
                <a:solidFill>
                  <a:prstClr val="black"/>
                </a:solidFill>
              </a:rPr>
              <a:t>http://www.ucaiug.org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57353" y="6766464"/>
            <a:ext cx="3716068" cy="624778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100" dirty="0">
                <a:solidFill>
                  <a:prstClr val="black"/>
                </a:solidFill>
                <a:latin typeface="Arial Black" pitchFamily="34" charset="0"/>
              </a:rPr>
              <a:t>Join Us Now at: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ransition spd="med" advClick="0" advTm="8000">
    <p:fade/>
  </p:transition>
  <p:txStyles>
    <p:titleStyle>
      <a:lvl1pPr algn="ctr" defTabSz="1462967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13" indent="-548613" algn="l" defTabSz="1462967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661" indent="-457177" algn="l" defTabSz="1462967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192" indent="-365742" algn="l" defTabSz="146296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675" indent="-365742" algn="l" defTabSz="1462967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15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642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126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609" indent="-365742" algn="l" defTabSz="146296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83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9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450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93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41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901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384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867" algn="l" defTabSz="146296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7.jpeg"/><Relationship Id="rId7" Type="http://schemas.microsoft.com/office/2007/relationships/hdphoto" Target="../media/hdphoto1.wdp"/><Relationship Id="rId12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openxmlformats.org/officeDocument/2006/relationships/image" Target="../media/image9.tiff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2" y="1554687"/>
            <a:ext cx="4817800" cy="2052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1360" y="1676400"/>
            <a:ext cx="6827520" cy="4887484"/>
          </a:xfrm>
          <a:prstGeom prst="rect">
            <a:avLst/>
          </a:prstGeom>
          <a:noFill/>
        </p:spPr>
        <p:txBody>
          <a:bodyPr wrap="square" lIns="146297" tIns="73148" rIns="146297" bIns="73148" rtlCol="0">
            <a:spAutoFit/>
          </a:bodyPr>
          <a:lstStyle/>
          <a:p>
            <a:pPr defTabSz="1462967"/>
            <a:r>
              <a:rPr lang="en-US" sz="7700" b="1" dirty="0">
                <a:solidFill>
                  <a:srgbClr val="4F81BD">
                    <a:lumMod val="75000"/>
                  </a:srgbClr>
                </a:solidFill>
              </a:rPr>
              <a:t>Enabling Interoperability for the Utility Enterprise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3" y="4114800"/>
            <a:ext cx="1411458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4114802"/>
            <a:ext cx="189887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2" y="5212080"/>
            <a:ext cx="1813560" cy="64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2" y="5215905"/>
            <a:ext cx="2072642" cy="631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84962" y="6187442"/>
            <a:ext cx="3576799" cy="747889"/>
          </a:xfrm>
          <a:prstGeom prst="rect">
            <a:avLst/>
          </a:prstGeom>
          <a:noFill/>
        </p:spPr>
        <p:txBody>
          <a:bodyPr wrap="none" lIns="146297" tIns="73148" rIns="146297" bIns="73148" rtlCol="0">
            <a:spAutoFit/>
          </a:bodyPr>
          <a:lstStyle/>
          <a:p>
            <a:pPr defTabSz="1462967"/>
            <a:r>
              <a:rPr lang="en-US" sz="3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TESTING</a:t>
            </a:r>
          </a:p>
        </p:txBody>
      </p:sp>
    </p:spTree>
    <p:extLst>
      <p:ext uri="{BB962C8B-B14F-4D97-AF65-F5344CB8AC3E}">
        <p14:creationId xmlns:p14="http://schemas.microsoft.com/office/powerpoint/2010/main" val="13987230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5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9649">
            <a:off x="4604692" y="6681555"/>
            <a:ext cx="376894" cy="380664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>
            <a:off x="4223085" y="7144725"/>
            <a:ext cx="584084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900" b="1" dirty="0" err="1" smtClean="0"/>
              <a:t>Protection</a:t>
            </a:r>
            <a:r>
              <a:rPr lang="es-ES" sz="1900" b="1" dirty="0" smtClean="0"/>
              <a:t> </a:t>
            </a:r>
            <a:r>
              <a:rPr lang="es-ES" sz="1900" b="1" dirty="0" err="1"/>
              <a:t>Relays</a:t>
            </a:r>
            <a:r>
              <a:rPr lang="es-ES" sz="1900" b="1" dirty="0"/>
              <a:t> &amp; </a:t>
            </a:r>
            <a:r>
              <a:rPr lang="es-ES" sz="1900" b="1" dirty="0" err="1"/>
              <a:t>Communication</a:t>
            </a:r>
            <a:r>
              <a:rPr lang="es-ES" sz="1900" b="1" dirty="0"/>
              <a:t> </a:t>
            </a:r>
            <a:r>
              <a:rPr lang="es-ES" sz="1900" b="1" dirty="0" err="1" smtClean="0"/>
              <a:t>Products</a:t>
            </a:r>
            <a:r>
              <a:rPr lang="es-ES" sz="1900" b="1" dirty="0" smtClean="0"/>
              <a:t>.  IEC </a:t>
            </a:r>
            <a:r>
              <a:rPr lang="es-ES" sz="1900" b="1" dirty="0"/>
              <a:t>61850 </a:t>
            </a:r>
            <a:r>
              <a:rPr lang="es-ES" sz="1900" b="1" dirty="0" err="1" smtClean="0"/>
              <a:t>Substation</a:t>
            </a:r>
            <a:r>
              <a:rPr lang="es-ES" sz="1900" b="1" dirty="0" smtClean="0"/>
              <a:t> </a:t>
            </a:r>
            <a:r>
              <a:rPr lang="es-ES" sz="1900" b="1" dirty="0" err="1" smtClean="0"/>
              <a:t>Automation</a:t>
            </a:r>
            <a:r>
              <a:rPr lang="es-ES" sz="1900" b="1" dirty="0" smtClean="0"/>
              <a:t> </a:t>
            </a:r>
            <a:r>
              <a:rPr lang="es-ES" sz="1900" b="1" dirty="0" err="1" smtClean="0"/>
              <a:t>Systems</a:t>
            </a:r>
            <a:r>
              <a:rPr lang="es-ES" sz="1900" b="1" dirty="0" smtClean="0"/>
              <a:t> 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4867440" y="710625"/>
            <a:ext cx="415908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3200" b="1" dirty="0" err="1">
                <a:solidFill>
                  <a:schemeClr val="bg2"/>
                </a:solidFill>
              </a:rPr>
              <a:t>Visit</a:t>
            </a:r>
            <a:r>
              <a:rPr lang="es-ES" sz="3200" b="1" dirty="0">
                <a:solidFill>
                  <a:schemeClr val="bg2"/>
                </a:solidFill>
              </a:rPr>
              <a:t> </a:t>
            </a:r>
            <a:r>
              <a:rPr lang="es-ES" sz="3200" b="1" dirty="0" err="1">
                <a:solidFill>
                  <a:schemeClr val="bg2"/>
                </a:solidFill>
              </a:rPr>
              <a:t>us</a:t>
            </a:r>
            <a:r>
              <a:rPr lang="es-ES" sz="3200" b="1" dirty="0">
                <a:solidFill>
                  <a:schemeClr val="bg2"/>
                </a:solidFill>
              </a:rPr>
              <a:t> at </a:t>
            </a:r>
            <a:r>
              <a:rPr lang="es-ES" sz="3200" b="1" dirty="0" err="1" smtClean="0">
                <a:solidFill>
                  <a:schemeClr val="bg2"/>
                </a:solidFill>
              </a:rPr>
              <a:t>booth</a:t>
            </a:r>
            <a:r>
              <a:rPr lang="es-ES" sz="3200" b="1" dirty="0" smtClean="0">
                <a:solidFill>
                  <a:schemeClr val="bg2"/>
                </a:solidFill>
              </a:rPr>
              <a:t> </a:t>
            </a:r>
            <a:r>
              <a:rPr lang="es-ES" sz="3200" b="1" dirty="0">
                <a:solidFill>
                  <a:schemeClr val="bg2"/>
                </a:solidFill>
              </a:rPr>
              <a:t>354</a:t>
            </a:r>
            <a:endParaRPr lang="en-US" sz="3200" b="1" dirty="0">
              <a:solidFill>
                <a:schemeClr val="bg2"/>
              </a:solidFill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488244"/>
            <a:ext cx="2146883" cy="10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477251" y="7164288"/>
            <a:ext cx="36576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900" b="1" dirty="0">
                <a:solidFill>
                  <a:srgbClr val="000000"/>
                </a:solidFill>
              </a:rPr>
              <a:t>Power Transformers. Switchgears. Motors</a:t>
            </a:r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29" y="0"/>
            <a:ext cx="1830499" cy="2021305"/>
          </a:xfrm>
          <a:prstGeom prst="rect">
            <a:avLst/>
          </a:prstGeom>
        </p:spPr>
      </p:pic>
      <p:sp>
        <p:nvSpPr>
          <p:cNvPr id="38" name="37 Rectángulo"/>
          <p:cNvSpPr/>
          <p:nvPr/>
        </p:nvSpPr>
        <p:spPr>
          <a:xfrm>
            <a:off x="10134600" y="7175503"/>
            <a:ext cx="475095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b="1" dirty="0" smtClean="0"/>
              <a:t>Smart </a:t>
            </a:r>
            <a:r>
              <a:rPr lang="en-US" sz="1900" b="1" dirty="0"/>
              <a:t>Meters </a:t>
            </a:r>
            <a:endParaRPr lang="en-US" sz="1900" b="1" dirty="0" smtClean="0"/>
          </a:p>
          <a:p>
            <a:r>
              <a:rPr lang="en-US" sz="1900" b="1" dirty="0" smtClean="0"/>
              <a:t>&amp; </a:t>
            </a:r>
            <a:r>
              <a:rPr lang="en-US" sz="1900" b="1" dirty="0"/>
              <a:t>Distribution Automation Solutions </a:t>
            </a:r>
            <a:endParaRPr lang="es-ES" sz="1900" b="1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520" r="-3003"/>
          <a:stretch/>
        </p:blipFill>
        <p:spPr bwMode="auto">
          <a:xfrm>
            <a:off x="4182974" y="2209110"/>
            <a:ext cx="5646826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" r="45609"/>
          <a:stretch/>
        </p:blipFill>
        <p:spPr bwMode="auto">
          <a:xfrm>
            <a:off x="9687512" y="2217852"/>
            <a:ext cx="5247688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69" r="45609"/>
          <a:stretch/>
        </p:blipFill>
        <p:spPr bwMode="auto">
          <a:xfrm>
            <a:off x="-1" y="2209800"/>
            <a:ext cx="4028487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43" b="96250" l="9470" r="89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44" y="3807699"/>
            <a:ext cx="1561369" cy="3311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049" y="5659735"/>
            <a:ext cx="920420" cy="1463996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35" y="5819724"/>
            <a:ext cx="2932699" cy="1133977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33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431968"/>
            <a:ext cx="1658352" cy="1959432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9649">
            <a:off x="5922486" y="1675428"/>
            <a:ext cx="376894" cy="38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85931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Rectángulo"/>
          <p:cNvSpPr/>
          <p:nvPr/>
        </p:nvSpPr>
        <p:spPr>
          <a:xfrm>
            <a:off x="11023361" y="1533059"/>
            <a:ext cx="217828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600" b="1" dirty="0" err="1">
                <a:solidFill>
                  <a:srgbClr val="C00000"/>
                </a:solidFill>
              </a:rPr>
              <a:t>Visit</a:t>
            </a:r>
            <a:r>
              <a:rPr lang="es-ES" sz="1600" b="1" dirty="0">
                <a:solidFill>
                  <a:srgbClr val="C00000"/>
                </a:solidFill>
              </a:rPr>
              <a:t> </a:t>
            </a:r>
            <a:r>
              <a:rPr lang="es-ES" sz="1600" b="1" dirty="0" err="1">
                <a:solidFill>
                  <a:srgbClr val="C00000"/>
                </a:solidFill>
              </a:rPr>
              <a:t>us</a:t>
            </a:r>
            <a:r>
              <a:rPr lang="es-ES" sz="1600" b="1" dirty="0">
                <a:solidFill>
                  <a:srgbClr val="C00000"/>
                </a:solidFill>
              </a:rPr>
              <a:t> at </a:t>
            </a:r>
            <a:r>
              <a:rPr lang="es-ES" sz="1600" b="1" dirty="0" err="1" smtClean="0">
                <a:solidFill>
                  <a:srgbClr val="C00000"/>
                </a:solidFill>
              </a:rPr>
              <a:t>booth</a:t>
            </a:r>
            <a:r>
              <a:rPr lang="es-ES" sz="1600" b="1" dirty="0" smtClean="0">
                <a:solidFill>
                  <a:srgbClr val="C00000"/>
                </a:solidFill>
              </a:rPr>
              <a:t> </a:t>
            </a:r>
            <a:r>
              <a:rPr lang="es-ES" sz="1600" b="1" dirty="0">
                <a:solidFill>
                  <a:srgbClr val="C00000"/>
                </a:solidFill>
              </a:rPr>
              <a:t>354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72" t="-1" r="10993" b="14669"/>
          <a:stretch/>
        </p:blipFill>
        <p:spPr bwMode="auto">
          <a:xfrm>
            <a:off x="10130588" y="2133600"/>
            <a:ext cx="4499811" cy="778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18 Rectángulo"/>
          <p:cNvSpPr/>
          <p:nvPr/>
        </p:nvSpPr>
        <p:spPr>
          <a:xfrm>
            <a:off x="1844140" y="479366"/>
            <a:ext cx="6808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/>
              <a:t>Complete IEC 61850 </a:t>
            </a:r>
          </a:p>
          <a:p>
            <a:pPr algn="ctr"/>
            <a:r>
              <a:rPr lang="es-ES" sz="2800" b="1" dirty="0" smtClean="0">
                <a:solidFill>
                  <a:schemeClr val="bg2"/>
                </a:solidFill>
              </a:rPr>
              <a:t>ZIV </a:t>
            </a:r>
            <a:r>
              <a:rPr lang="es-ES" sz="2800" b="1" dirty="0" err="1" smtClean="0">
                <a:solidFill>
                  <a:schemeClr val="bg2"/>
                </a:solidFill>
              </a:rPr>
              <a:t>Substation</a:t>
            </a:r>
            <a:r>
              <a:rPr lang="es-ES" sz="2800" b="1" dirty="0" smtClean="0">
                <a:solidFill>
                  <a:schemeClr val="bg2"/>
                </a:solidFill>
              </a:rPr>
              <a:t> </a:t>
            </a:r>
            <a:r>
              <a:rPr lang="es-ES" sz="2800" b="1" dirty="0" err="1" smtClean="0">
                <a:solidFill>
                  <a:schemeClr val="bg2"/>
                </a:solidFill>
              </a:rPr>
              <a:t>Automation</a:t>
            </a:r>
            <a:r>
              <a:rPr lang="es-ES" sz="2800" b="1" dirty="0" smtClean="0">
                <a:solidFill>
                  <a:schemeClr val="bg2"/>
                </a:solidFill>
              </a:rPr>
              <a:t> </a:t>
            </a:r>
            <a:r>
              <a:rPr lang="es-ES" sz="2800" b="1" dirty="0" err="1" smtClean="0">
                <a:solidFill>
                  <a:schemeClr val="bg2"/>
                </a:solidFill>
              </a:rPr>
              <a:t>Systems</a:t>
            </a:r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488244"/>
            <a:ext cx="2146883" cy="10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09600" y="2209110"/>
            <a:ext cx="637189" cy="5793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8 Grupo"/>
          <p:cNvGrpSpPr/>
          <p:nvPr/>
        </p:nvGrpSpPr>
        <p:grpSpPr>
          <a:xfrm>
            <a:off x="1523997" y="1865760"/>
            <a:ext cx="6697144" cy="6161107"/>
            <a:chOff x="1523997" y="1865760"/>
            <a:chExt cx="6697144" cy="6161107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42"/>
            <a:stretch/>
          </p:blipFill>
          <p:spPr>
            <a:xfrm>
              <a:off x="1523997" y="2152650"/>
              <a:ext cx="6697144" cy="5874217"/>
            </a:xfrm>
            <a:prstGeom prst="rect">
              <a:avLst/>
            </a:prstGeom>
          </p:spPr>
        </p:pic>
        <p:sp>
          <p:nvSpPr>
            <p:cNvPr id="7" name="6 Rectángulo"/>
            <p:cNvSpPr/>
            <p:nvPr/>
          </p:nvSpPr>
          <p:spPr>
            <a:xfrm>
              <a:off x="5248369" y="1865760"/>
              <a:ext cx="1381031" cy="34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9649">
            <a:off x="5922486" y="1675428"/>
            <a:ext cx="376894" cy="380664"/>
          </a:xfrm>
          <a:prstGeom prst="rect">
            <a:avLst/>
          </a:prstGeom>
        </p:spPr>
      </p:pic>
      <p:sp>
        <p:nvSpPr>
          <p:cNvPr id="15" name="14 Rectángulo"/>
          <p:cNvSpPr/>
          <p:nvPr/>
        </p:nvSpPr>
        <p:spPr>
          <a:xfrm>
            <a:off x="7530625" y="7830580"/>
            <a:ext cx="1381031" cy="34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95518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theme/theme1.xml><?xml version="1.0" encoding="utf-8"?>
<a:theme xmlns:a="http://schemas.openxmlformats.org/drawingml/2006/main" name="SE08_EN">
  <a:themeElements>
    <a:clrScheme name="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CAIug_ppt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EE06B834A12459875FB766CD91DC8" ma:contentTypeVersion="0" ma:contentTypeDescription="Create a new document." ma:contentTypeScope="" ma:versionID="436f2c45062b36ac9634da8d50b5bc83">
  <xsd:schema xmlns:xsd="http://www.w3.org/2001/XMLSchema" xmlns:p="http://schemas.microsoft.com/office/2006/metadata/properties" targetNamespace="http://schemas.microsoft.com/office/2006/metadata/properties" ma:root="true" ma:fieldsID="5de3cf2dbfe960be27652eea02286c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Organiza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E3F485-0107-4FFD-A3B0-A2115969148A}"/>
</file>

<file path=customXml/itemProps2.xml><?xml version="1.0" encoding="utf-8"?>
<ds:datastoreItem xmlns:ds="http://schemas.openxmlformats.org/officeDocument/2006/customXml" ds:itemID="{EA34E2FA-6064-4CB1-9190-3287D2235704}"/>
</file>

<file path=customXml/itemProps3.xml><?xml version="1.0" encoding="utf-8"?>
<ds:datastoreItem xmlns:ds="http://schemas.openxmlformats.org/officeDocument/2006/customXml" ds:itemID="{B42DD507-203B-4543-89E3-E1704373C5DD}"/>
</file>

<file path=docProps/app.xml><?xml version="1.0" encoding="utf-8"?>
<Properties xmlns="http://schemas.openxmlformats.org/officeDocument/2006/extended-properties" xmlns:vt="http://schemas.openxmlformats.org/officeDocument/2006/docPropsVTypes">
  <TotalTime>1701</TotalTime>
  <Words>50</Words>
  <Application>Microsoft Office PowerPoint</Application>
  <PresentationFormat>Personalizado</PresentationFormat>
  <Paragraphs>12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SE08_EN</vt:lpstr>
      <vt:lpstr>UCAIug_ppt_MASTER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Ralph Mackiewicz</dc:creator>
  <cp:lastModifiedBy>Itziar Lasaosa Torrontegi</cp:lastModifiedBy>
  <cp:revision>44</cp:revision>
  <cp:lastPrinted>2014-06-19T10:44:14Z</cp:lastPrinted>
  <dcterms:created xsi:type="dcterms:W3CDTF">2012-08-17T18:29:53Z</dcterms:created>
  <dcterms:modified xsi:type="dcterms:W3CDTF">2014-06-26T09:23:33Z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0x010100C44EE06B834A12459875FB766CD91DC8</vt:lpwstr>
  </property>
  <property fmtid="{D5CDD505-2E9C-101B-9397-08002B2CF9AE}" pid="4" name="_NewReviewCycle">
    <vt:lpwstr/>
  </property>
</Properties>
</file>