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customXml/itemProps1.xml" ContentType="application/vnd.openxmlformats-officedocument.customXmlProperties+xml"/>
  <Default Extension="jpeg" ContentType="image/jpeg"/>
  <Default Extension="rels" ContentType="application/vnd.openxmlformats-package.relationships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Default Extension="png" ContentType="image/png"/>
  <Override PartName="/ppt/slideLayouts/slideLayout7.xml" ContentType="application/vnd.openxmlformats-officedocument.presentationml.slideLayout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396" r:id="rId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212" autoAdjust="0"/>
    <p:restoredTop sz="94627" autoAdjust="0"/>
  </p:normalViewPr>
  <p:slideViewPr>
    <p:cSldViewPr>
      <p:cViewPr>
        <p:scale>
          <a:sx n="91" d="100"/>
          <a:sy n="91" d="100"/>
        </p:scale>
        <p:origin x="-864" y="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10" Type="http://schemas.openxmlformats.org/officeDocument/2006/relationships/customXml" Target="../customXml/item3.xml"/><Relationship Id="rId4" Type="http://schemas.openxmlformats.org/officeDocument/2006/relationships/presProps" Target="presProps.xml"/><Relationship Id="rId9" Type="http://schemas.openxmlformats.org/officeDocument/2006/relationships/customXml" Target="../customXml/item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BB8D9422-D5FB-43F7-A510-92A10CCF1A16}" type="datetimeFigureOut">
              <a:rPr lang="en-US"/>
              <a:pPr>
                <a:defRPr/>
              </a:pPr>
              <a:t>9/25/2012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849ED3FD-A52A-4FB6-9D74-97D9FBC3C94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748464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OpenSG_graphic_element_only.pn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6172200"/>
            <a:ext cx="533400" cy="53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63CC71-3C7F-4456-957E-3D92067B844A}" type="datetimeFigureOut">
              <a:rPr lang="en-US"/>
              <a:pPr>
                <a:defRPr/>
              </a:pPr>
              <a:t>9/25/2012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B72832-C02D-4B6A-8815-8C7025EDF3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OpenSG_graphic_element_only.png"/>
          <p:cNvPicPr>
            <a:picLocks noChangeAspect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0" y="6172200"/>
            <a:ext cx="533400" cy="53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5D377E-CA99-4FCD-A199-3E298212FBD7}" type="datetimeFigureOut">
              <a:rPr lang="en-US"/>
              <a:pPr>
                <a:defRPr/>
              </a:pPr>
              <a:t>9/25/2012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3B5D1D-9AF3-4311-8464-6317C442BF9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OpenSG_logo_horiz.pn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0" y="5562600"/>
            <a:ext cx="2192338" cy="784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176587"/>
            <a:ext cx="7772400" cy="1362075"/>
          </a:xfrm>
        </p:spPr>
        <p:txBody>
          <a:bodyPr anchor="t">
            <a:normAutofit/>
          </a:bodyPr>
          <a:lstStyle>
            <a:lvl1pPr algn="l">
              <a:defRPr sz="36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1676400"/>
            <a:ext cx="7772400" cy="1500187"/>
          </a:xfrm>
        </p:spPr>
        <p:txBody>
          <a:bodyPr anchor="b"/>
          <a:lstStyle>
            <a:lvl1pPr marL="0" indent="0">
              <a:buNone/>
              <a:defRPr sz="2000" b="1">
                <a:solidFill>
                  <a:schemeClr val="accent4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FBBBF1-74BD-4E15-90F4-835BA9ED1F83}" type="datetimeFigureOut">
              <a:rPr lang="en-US"/>
              <a:pPr>
                <a:defRPr/>
              </a:pPr>
              <a:t>9/25/2012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3F55C2-6501-493A-907B-90B345926FC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Section Header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OpenSG_logo_horiz.png"/>
          <p:cNvPicPr>
            <a:picLocks noChangeAspect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0" y="5562600"/>
            <a:ext cx="2192338" cy="784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176587"/>
            <a:ext cx="7772400" cy="1362075"/>
          </a:xfrm>
        </p:spPr>
        <p:txBody>
          <a:bodyPr anchor="t">
            <a:normAutofit/>
          </a:bodyPr>
          <a:lstStyle>
            <a:lvl1pPr algn="l">
              <a:defRPr sz="36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1676400"/>
            <a:ext cx="7772400" cy="1500187"/>
          </a:xfrm>
        </p:spPr>
        <p:txBody>
          <a:bodyPr anchor="b"/>
          <a:lstStyle>
            <a:lvl1pPr marL="0" indent="0">
              <a:buNone/>
              <a:defRPr sz="2000" b="1">
                <a:solidFill>
                  <a:schemeClr val="accent4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C55F15-1416-4C74-8A5F-75EECC313BD7}" type="datetimeFigureOut">
              <a:rPr lang="en-US"/>
              <a:pPr>
                <a:defRPr/>
              </a:pPr>
              <a:t>9/25/2012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965741-73F9-4EE1-8FA0-0B06E6B4AD0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OpenSG_graphic_element_only.pn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6172200"/>
            <a:ext cx="533400" cy="53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514601"/>
            <a:ext cx="4038600" cy="2819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514601"/>
            <a:ext cx="4038600" cy="2819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D4C443-2E00-42AD-A69A-BB3840181CAC}" type="datetimeFigureOut">
              <a:rPr lang="en-US"/>
              <a:pPr>
                <a:defRPr/>
              </a:pPr>
              <a:t>9/25/2012</a:t>
            </a:fld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27665B-3158-4B40-9886-8E6C9C178F7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OpenSG_graphic_element_only.png"/>
          <p:cNvPicPr>
            <a:picLocks noChangeAspect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0" y="6172200"/>
            <a:ext cx="533400" cy="53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514601"/>
            <a:ext cx="4038600" cy="2819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514601"/>
            <a:ext cx="4038600" cy="2819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6AC3DA-80FF-4E93-8C05-04B3F53B4A9F}" type="datetimeFigureOut">
              <a:rPr lang="en-US"/>
              <a:pPr>
                <a:defRPr/>
              </a:pPr>
              <a:t>9/25/2012</a:t>
            </a:fld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0DE818-A380-4D9B-978A-33323F105C2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OpenSG_graphic_element_only.pn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6172200"/>
            <a:ext cx="533400" cy="53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286000"/>
            <a:ext cx="4040188" cy="52228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895600"/>
            <a:ext cx="4040188" cy="32305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2286000"/>
            <a:ext cx="4041775" cy="4873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895600"/>
            <a:ext cx="4041775" cy="2438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509939-57C6-4AE3-95FE-910DC4BB7738}" type="datetimeFigureOut">
              <a:rPr lang="en-US"/>
              <a:pPr>
                <a:defRPr/>
              </a:pPr>
              <a:t>9/25/2012</a:t>
            </a:fld>
            <a:endParaRPr lang="en-US"/>
          </a:p>
        </p:txBody>
      </p:sp>
      <p:sp>
        <p:nvSpPr>
          <p:cNvPr id="9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7FD241-1612-4E01-BB21-DEBAD9FBDC3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Comparison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OpenSG_graphic_element_only.png"/>
          <p:cNvPicPr>
            <a:picLocks noChangeAspect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0" y="6172200"/>
            <a:ext cx="533400" cy="53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286000"/>
            <a:ext cx="4040188" cy="52228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895600"/>
            <a:ext cx="4040188" cy="32305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2286000"/>
            <a:ext cx="4041775" cy="4873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895600"/>
            <a:ext cx="4041775" cy="2438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A1C670-1280-486E-8507-89AF08C93A89}" type="datetimeFigureOut">
              <a:rPr lang="en-US"/>
              <a:pPr>
                <a:defRPr/>
              </a:pPr>
              <a:t>9/25/2012</a:t>
            </a:fld>
            <a:endParaRPr lang="en-US"/>
          </a:p>
        </p:txBody>
      </p:sp>
      <p:sp>
        <p:nvSpPr>
          <p:cNvPr id="9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16E161-40AD-430F-A2FA-F71BFFC5A79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3622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591070-9E07-48D7-941F-CDA95037CCB4}" type="datetimeFigureOut">
              <a:rPr lang="en-US"/>
              <a:pPr>
                <a:defRPr/>
              </a:pPr>
              <a:t>9/25/2012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869441-9382-4BEC-A8BA-751D4482E07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8E2DC4-91A7-4AFC-8B2B-89EC0C591A08}" type="datetimeFigureOut">
              <a:rPr lang="en-US"/>
              <a:pPr>
                <a:defRPr/>
              </a:pPr>
              <a:t>9/25/2012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546396-17CB-4590-830E-28EA6293488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01FC1D-C029-4885-BC06-3BDD05894B9F}" type="datetimeFigureOut">
              <a:rPr lang="en-US"/>
              <a:pPr>
                <a:defRPr/>
              </a:pPr>
              <a:t>9/25/2012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A16221-9467-4DAA-BFF7-5E917F1E05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OpenSG_graphic_element_only.pn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6172200"/>
            <a:ext cx="533400" cy="53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30419"/>
            <a:ext cx="3008313" cy="1025417"/>
          </a:xfrm>
        </p:spPr>
        <p:txBody>
          <a:bodyPr anchor="b"/>
          <a:lstStyle>
            <a:lvl1pPr algn="l">
              <a:defRPr sz="2000" b="1" i="1">
                <a:solidFill>
                  <a:schemeClr val="accent4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447801"/>
            <a:ext cx="5111750" cy="3810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438401"/>
            <a:ext cx="3008313" cy="35052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CA64CD-3529-4230-900E-5529F6DB57BF}" type="datetimeFigureOut">
              <a:rPr lang="en-US"/>
              <a:pPr>
                <a:defRPr/>
              </a:pPr>
              <a:t>9/25/2012</a:t>
            </a:fld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697E98-5E69-45F4-98AC-352E69C7CED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1_Content with Caption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OpenSG_graphic_element_only.png"/>
          <p:cNvPicPr>
            <a:picLocks noChangeAspect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0" y="6172200"/>
            <a:ext cx="533400" cy="53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30419"/>
            <a:ext cx="3008313" cy="1025417"/>
          </a:xfrm>
        </p:spPr>
        <p:txBody>
          <a:bodyPr anchor="b"/>
          <a:lstStyle>
            <a:lvl1pPr algn="l">
              <a:defRPr sz="2000" b="1" i="1">
                <a:solidFill>
                  <a:schemeClr val="accent4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447801"/>
            <a:ext cx="5111750" cy="3810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438401"/>
            <a:ext cx="3008313" cy="35052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98244E-7C11-4ED8-9ED4-87E19FDB5314}" type="datetimeFigureOut">
              <a:rPr lang="en-US"/>
              <a:pPr>
                <a:defRPr/>
              </a:pPr>
              <a:t>9/25/2012</a:t>
            </a:fld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D12497-C1FD-40B5-9EBC-A2DBE75158C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OpenSG_graphic_element_only.pn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6172200"/>
            <a:ext cx="533400" cy="53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48400" y="3428999"/>
            <a:ext cx="2286000" cy="566738"/>
          </a:xfrm>
        </p:spPr>
        <p:txBody>
          <a:bodyPr anchor="b"/>
          <a:lstStyle>
            <a:lvl1pPr algn="l">
              <a:defRPr sz="2000" b="1" i="1">
                <a:solidFill>
                  <a:schemeClr val="accent4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09600" y="1447799"/>
            <a:ext cx="5486400" cy="3810001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48400" y="3995737"/>
            <a:ext cx="2286000" cy="12620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9A9602-89F5-4CFB-B987-2247623A76E7}" type="datetimeFigureOut">
              <a:rPr lang="en-US"/>
              <a:pPr>
                <a:defRPr/>
              </a:pPr>
              <a:t>9/25/2012</a:t>
            </a:fld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0ABE26-9540-4F8C-A557-13D59ACD456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1_Picture with Caption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OpenSG_graphic_element_only.png"/>
          <p:cNvPicPr>
            <a:picLocks noChangeAspect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0" y="6172200"/>
            <a:ext cx="533400" cy="53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48400" y="3428999"/>
            <a:ext cx="2286000" cy="566738"/>
          </a:xfrm>
        </p:spPr>
        <p:txBody>
          <a:bodyPr anchor="b"/>
          <a:lstStyle>
            <a:lvl1pPr algn="l">
              <a:defRPr sz="2000" b="1" i="1">
                <a:solidFill>
                  <a:schemeClr val="accent4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09600" y="1447799"/>
            <a:ext cx="5486400" cy="3810001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48400" y="3995737"/>
            <a:ext cx="2286000" cy="12620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E52641-EB60-4E73-AA5F-8011BAB93EFD}" type="datetimeFigureOut">
              <a:rPr lang="en-US"/>
              <a:pPr>
                <a:defRPr/>
              </a:pPr>
              <a:t>9/25/2012</a:t>
            </a:fld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3833BC-EF6C-4F5F-9150-313DE83F37E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OpenSG_graphic_element_only.pn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6172200"/>
            <a:ext cx="533400" cy="53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590801"/>
            <a:ext cx="8229600" cy="266699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384928-51C4-4656-A7DF-53663191DB60}" type="datetimeFigureOut">
              <a:rPr lang="en-US"/>
              <a:pPr>
                <a:defRPr/>
              </a:pPr>
              <a:t>9/25/2012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9D7E00-208D-4830-8DBA-D839AF1FFB5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OpenSG_graphic_element_only.pn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6172200"/>
            <a:ext cx="533400" cy="53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524001"/>
            <a:ext cx="2057400" cy="3810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371601"/>
            <a:ext cx="6019800" cy="3810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0DFCF5-8438-4504-9106-16B761A3FD34}" type="datetimeFigureOut">
              <a:rPr lang="en-US"/>
              <a:pPr>
                <a:defRPr/>
              </a:pPr>
              <a:t>9/25/2012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9D6D4A-5E27-4987-8A18-161147E7FE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9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1219200"/>
            <a:ext cx="8229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905000"/>
            <a:ext cx="82296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47CC6E3-4DDD-4B10-8784-0BD9F2CD809F}" type="datetimeFigureOut">
              <a:rPr lang="en-US"/>
              <a:pPr>
                <a:defRPr/>
              </a:pPr>
              <a:t>9/25/2012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4166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E238246-5FD9-4089-8575-B0822CDDCE8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3" r:id="rId1"/>
    <p:sldLayoutId id="2147483834" r:id="rId2"/>
    <p:sldLayoutId id="2147483835" r:id="rId3"/>
    <p:sldLayoutId id="2147483836" r:id="rId4"/>
    <p:sldLayoutId id="2147483837" r:id="rId5"/>
    <p:sldLayoutId id="2147483838" r:id="rId6"/>
    <p:sldLayoutId id="2147483839" r:id="rId7"/>
    <p:sldLayoutId id="2147483840" r:id="rId8"/>
    <p:sldLayoutId id="2147483829" r:id="rId9"/>
    <p:sldLayoutId id="2147483830" r:id="rId10"/>
    <p:sldLayoutId id="2147483841" r:id="rId11"/>
    <p:sldLayoutId id="2147483842" r:id="rId12"/>
    <p:sldLayoutId id="2147483843" r:id="rId13"/>
    <p:sldLayoutId id="2147483844" r:id="rId14"/>
    <p:sldLayoutId id="2147483845" r:id="rId15"/>
    <p:sldLayoutId id="2147483846" r:id="rId16"/>
    <p:sldLayoutId id="2147483847" r:id="rId17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609600"/>
          </a:xfrm>
        </p:spPr>
        <p:txBody>
          <a:bodyPr/>
          <a:lstStyle/>
          <a:p>
            <a:r>
              <a:rPr lang="en-US" dirty="0" smtClean="0"/>
              <a:t>Meetings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295400"/>
            <a:ext cx="8229600" cy="4953000"/>
          </a:xfrm>
        </p:spPr>
        <p:txBody>
          <a:bodyPr/>
          <a:lstStyle/>
          <a:p>
            <a:r>
              <a:rPr lang="en-US" dirty="0" smtClean="0"/>
              <a:t>Wednesday</a:t>
            </a:r>
          </a:p>
          <a:p>
            <a:pPr lvl="2"/>
            <a:r>
              <a:rPr lang="en-US" dirty="0" smtClean="0"/>
              <a:t>3:00 - SG Systems</a:t>
            </a:r>
          </a:p>
          <a:p>
            <a:r>
              <a:rPr lang="en-US" dirty="0" smtClean="0"/>
              <a:t>Thursday</a:t>
            </a:r>
          </a:p>
          <a:p>
            <a:pPr lvl="2"/>
            <a:r>
              <a:rPr lang="en-US" dirty="0" smtClean="0"/>
              <a:t>10:30 – Update on recent industry activities (SGIP, IEC TC57), Utility EIM Experience/Case Studies</a:t>
            </a:r>
          </a:p>
          <a:p>
            <a:pPr lvl="2"/>
            <a:r>
              <a:rPr lang="en-US" dirty="0" smtClean="0"/>
              <a:t>1:00 – Review EIM Requirements Spec, Discuss goals for Semantic Modeling Guidelines </a:t>
            </a:r>
          </a:p>
          <a:p>
            <a:pPr lvl="2"/>
            <a:r>
              <a:rPr lang="en-US" dirty="0" smtClean="0"/>
              <a:t>3:00 – Use Cases working session</a:t>
            </a:r>
          </a:p>
          <a:p>
            <a:r>
              <a:rPr lang="en-US" dirty="0" smtClean="0"/>
              <a:t>Friday</a:t>
            </a:r>
          </a:p>
          <a:p>
            <a:pPr lvl="2"/>
            <a:r>
              <a:rPr lang="en-US" dirty="0" smtClean="0"/>
              <a:t>8:30 – Continue with Use Cases, Planning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3194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penSGug_ppt_MASTER">
  <a:themeElements>
    <a:clrScheme name="UCAIug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058A9"/>
      </a:accent1>
      <a:accent2>
        <a:srgbClr val="0097A4"/>
      </a:accent2>
      <a:accent3>
        <a:srgbClr val="0BD0D9"/>
      </a:accent3>
      <a:accent4>
        <a:srgbClr val="008640"/>
      </a:accent4>
      <a:accent5>
        <a:srgbClr val="7CCA62"/>
      </a:accent5>
      <a:accent6>
        <a:srgbClr val="00766E"/>
      </a:accent6>
      <a:hlink>
        <a:srgbClr val="0F6FC6"/>
      </a:hlink>
      <a:folHlink>
        <a:srgbClr val="073763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>
  <documentManagement>
    <Keyword xmlns="eb429e65-3425-42b6-ac50-cf48d2b89bbc"/>
    <Show_x0020_on_x0020_CIMug xmlns="eb429e65-3425-42b6-ac50-cf48d2b89bbc">true</Show_x0020_on_x0020_CIMug>
    <Description0 xmlns="8d2c14e9-2f60-4e50-94dc-b171c2f9aa99">Agenda for EIM Task Force (of SG-Systems WG)</Description0>
    <Show_x0020_on_x0020_UCAIug xmlns="eb429e65-3425-42b6-ac50-cf48d2b89bbc">true</Show_x0020_on_x0020_UCAIug>
    <Project_x0020__x002f__x0020_WG xmlns="eb429e65-3425-42b6-ac50-cf48d2b89bbc"/>
    <Meeting xmlns="eb429e65-3425-42b6-ac50-cf48d2b89bbc" xsi:nil="true"/>
    <Agenda_x0020_Order xmlns="8d2c14e9-2f60-4e50-94dc-b171c2f9aa99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046F9A3CBB7ED40AF73970884DBD93B" ma:contentTypeVersion="9" ma:contentTypeDescription="Create a new document." ma:contentTypeScope="" ma:versionID="5e0d7bdd796bf0fffc1a09d23ebfff53">
  <xsd:schema xmlns:xsd="http://www.w3.org/2001/XMLSchema" xmlns:p="http://schemas.microsoft.com/office/2006/metadata/properties" xmlns:ns2="8d2c14e9-2f60-4e50-94dc-b171c2f9aa99" xmlns:ns3="eb429e65-3425-42b6-ac50-cf48d2b89bbc" targetNamespace="http://schemas.microsoft.com/office/2006/metadata/properties" ma:root="true" ma:fieldsID="d5397e512e1c3bfda9f7acaae6009909" ns2:_="" ns3:_="">
    <xsd:import namespace="8d2c14e9-2f60-4e50-94dc-b171c2f9aa99"/>
    <xsd:import namespace="eb429e65-3425-42b6-ac50-cf48d2b89bbc"/>
    <xsd:element name="properties">
      <xsd:complexType>
        <xsd:sequence>
          <xsd:element name="documentManagement">
            <xsd:complexType>
              <xsd:all>
                <xsd:element ref="ns2:Description0"/>
                <xsd:element ref="ns3:Meeting" minOccurs="0"/>
                <xsd:element ref="ns2:Agenda_x0020_Order" minOccurs="0"/>
                <xsd:element ref="ns3:Project_x0020__x002f__x0020_WG" minOccurs="0"/>
                <xsd:element ref="ns3:Keyword" minOccurs="0"/>
                <xsd:element ref="ns3:Show_x0020_on_x0020_CIMug" minOccurs="0"/>
                <xsd:element ref="ns3:Show_x0020_on_x0020_UCAIug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8d2c14e9-2f60-4e50-94dc-b171c2f9aa99" elementFormDefault="qualified">
    <xsd:import namespace="http://schemas.microsoft.com/office/2006/documentManagement/types"/>
    <xsd:element name="Description0" ma:index="8" ma:displayName="Description" ma:description="Add brief info about the presentation contents." ma:internalName="Description0">
      <xsd:simpleType>
        <xsd:restriction base="dms:Note"/>
      </xsd:simpleType>
    </xsd:element>
    <xsd:element name="Agenda_x0020_Order" ma:index="10" nillable="true" ma:displayName="Agenda Order" ma:description="Indicate the order the presentation occurs within the meeting agenda (if known...this will likely be adjusted during the conference)." ma:internalName="Agenda_x0020_Order">
      <xsd:simpleType>
        <xsd:restriction base="dms:Number">
          <xsd:minInclusive value="0"/>
        </xsd:restriction>
      </xsd:simpleType>
    </xsd:element>
  </xsd:schema>
  <xsd:schema xmlns:xsd="http://www.w3.org/2001/XMLSchema" xmlns:dms="http://schemas.microsoft.com/office/2006/documentManagement/types" targetNamespace="eb429e65-3425-42b6-ac50-cf48d2b89bbc" elementFormDefault="qualified">
    <xsd:import namespace="http://schemas.microsoft.com/office/2006/documentManagement/types"/>
    <xsd:element name="Meeting" ma:index="9" nillable="true" ma:displayName="Meeting" ma:list="{894AF303-E806-40A2-ABD6-63D8FD44A10F}" ma:internalName="Meeting" ma:showField="Title" ma:web="eb429e65-3425-42b6-ac50-cf48d2b89bbc">
      <xsd:simpleType>
        <xsd:restriction base="dms:Unknown"/>
      </xsd:simpleType>
    </xsd:element>
    <xsd:element name="Project_x0020__x002f__x0020_WG" ma:index="11" nillable="true" ma:displayName="Project / WG" ma:description="List of projects and working groups under CIM." ma:list="{1BCB8A9D-202D-459E-9102-78D25C7D23A1}" ma:internalName="Project_x0020__x002F__x0020_WG" ma:readOnly="false" ma:showField="LinkTitleNoMenu" ma:web="eb429e65-3425-42b6-ac50-cf48d2b89bb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Keyword" ma:index="12" nillable="true" ma:displayName="Keyword" ma:description="Global list of UCAIug keywords that apply across all sites." ma:list="{C226DEF1-CF27-4272-AC03-2E9066D56833}" ma:internalName="Keyword" ma:readOnly="false" ma:showField="Title" ma:web="eb429e65-3425-42b6-ac50-cf48d2b89bb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ow_x0020_on_x0020_CIMug" ma:index="13" nillable="true" ma:displayName="Show on CIMug" ma:default="1" ma:description="If checked, this item will appear on the CIMug site roll-up." ma:internalName="Show_x0020_on_x0020_CIMug">
      <xsd:simpleType>
        <xsd:restriction base="dms:Boolean"/>
      </xsd:simpleType>
    </xsd:element>
    <xsd:element name="Show_x0020_on_x0020_UCAIug" ma:index="14" nillable="true" ma:displayName="Show on UCAIug" ma:default="1" ma:description="If checked, this item will appear on the UCAIug site roll-up." ma:internalName="Show_x0020_on_x0020_UCAIug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Organization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E18075D-E27F-4CD4-91EB-1741008FCF2C}"/>
</file>

<file path=customXml/itemProps2.xml><?xml version="1.0" encoding="utf-8"?>
<ds:datastoreItem xmlns:ds="http://schemas.openxmlformats.org/officeDocument/2006/customXml" ds:itemID="{1C8EA8A5-DFFC-48E4-87B4-791E3D6DB2FB}"/>
</file>

<file path=customXml/itemProps3.xml><?xml version="1.0" encoding="utf-8"?>
<ds:datastoreItem xmlns:ds="http://schemas.openxmlformats.org/officeDocument/2006/customXml" ds:itemID="{05F55395-FDA7-46DA-B0CB-60503521E60E}"/>
</file>

<file path=docProps/app.xml><?xml version="1.0" encoding="utf-8"?>
<Properties xmlns="http://schemas.openxmlformats.org/officeDocument/2006/extended-properties" xmlns:vt="http://schemas.openxmlformats.org/officeDocument/2006/docPropsVTypes">
  <Template>OpenSGug_ppt_MASTER</Template>
  <TotalTime>938</TotalTime>
  <Words>52</Words>
  <Application>Microsoft Office PowerPoint</Application>
  <PresentationFormat>On-screen Show (4:3)</PresentationFormat>
  <Paragraphs>9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OpenSGug_ppt_MASTER</vt:lpstr>
      <vt:lpstr>Meetings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EIM TF Agenda</dc:title>
  <dc:creator>Aaron F. Snyder</dc:creator>
  <cp:lastModifiedBy>Greg Robinson</cp:lastModifiedBy>
  <cp:revision>79</cp:revision>
  <dcterms:created xsi:type="dcterms:W3CDTF">2012-06-27T17:32:21Z</dcterms:created>
  <dcterms:modified xsi:type="dcterms:W3CDTF">2012-09-25T20:34:54Z</dcterms:modified>
  <cp:contentType>Document</cp:contentTyp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0x0101007046F9A3CBB7ED40AF73970884DBD93B</vt:lpwstr>
  </property>
</Properties>
</file>