
<file path=[Content_Types].xml><?xml version="1.0" encoding="utf-8"?>
<Types xmlns="http://schemas.openxmlformats.org/package/2006/content-types">
  <Override PartName="/ppt/slideLayouts/slideLayout8.xml" ContentType="application/vnd.openxmlformats-officedocument.presentationml.slideLayout+xml"/>
  <Override PartName="/ppt/slideLayouts/slideLayout19.xml" ContentType="application/vnd.openxmlformats-officedocument.presentationml.slideLayout+xml"/>
  <Override PartName="/customXml/itemProps3.xml" ContentType="application/vnd.openxmlformats-officedocument.customXmlProperties+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customXml/itemProps1.xml" ContentType="application/vnd.openxmlformats-officedocument.customXmlProperties+xml"/>
  <Default Extension="rels" ContentType="application/vnd.openxmlformats-package.relationships+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xml" ContentType="application/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Default Extension="png" ContentType="image/png"/>
  <Override PartName="/ppt/slideMasters/slideMaster2.xml" ContentType="application/vnd.openxmlformats-officedocument.presentationml.slideMaster+xml"/>
  <Override PartName="/ppt/slideLayouts/slideLayout7.xml" ContentType="application/vnd.openxmlformats-officedocument.presentationml.slideLayout+xml"/>
  <Override PartName="/customXml/itemProps2.xml" ContentType="application/vnd.openxmlformats-officedocument.customXmlProperties+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Default Extension="jpeg" ContentType="image/jpeg"/>
  <Override PartName="/ppt/slides/slide1.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1"/>
    <p:sldMasterId id="2147483652" r:id="rId2"/>
  </p:sldMasterIdLst>
  <p:notesMasterIdLst>
    <p:notesMasterId r:id="rId5"/>
  </p:notesMasterIdLst>
  <p:sldIdLst>
    <p:sldId id="715" r:id="rId3"/>
    <p:sldId id="710" r:id="rId4"/>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00FF00"/>
    <a:srgbClr val="000099"/>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668" autoAdjust="0"/>
    <p:restoredTop sz="90431" autoAdjust="0"/>
  </p:normalViewPr>
  <p:slideViewPr>
    <p:cSldViewPr>
      <p:cViewPr varScale="1">
        <p:scale>
          <a:sx n="89" d="100"/>
          <a:sy n="89" d="100"/>
        </p:scale>
        <p:origin x="-1032"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viewProps" Target="viewProps.xml"/><Relationship Id="rId12" Type="http://schemas.openxmlformats.org/officeDocument/2006/relationships/customXml" Target="../customXml/item3.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presProps" Target="presProps.xml"/><Relationship Id="rId11" Type="http://schemas.openxmlformats.org/officeDocument/2006/relationships/customXml" Target="../customXml/item2.xml"/><Relationship Id="rId5" Type="http://schemas.openxmlformats.org/officeDocument/2006/relationships/notesMaster" Target="notesMasters/notesMaster1.xml"/><Relationship Id="rId10" Type="http://schemas.openxmlformats.org/officeDocument/2006/relationships/customXml" Target="../customXml/item1.xml"/><Relationship Id="rId4" Type="http://schemas.openxmlformats.org/officeDocument/2006/relationships/slide" Target="slides/slide2.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036888" cy="465138"/>
          </a:xfrm>
          <a:prstGeom prst="rect">
            <a:avLst/>
          </a:prstGeom>
          <a:noFill/>
          <a:ln w="9525">
            <a:noFill/>
            <a:miter lim="800000"/>
            <a:headEnd/>
            <a:tailEnd/>
          </a:ln>
        </p:spPr>
        <p:txBody>
          <a:bodyPr vert="horz" wrap="square" lIns="93176" tIns="46588" rIns="93176" bIns="46588" numCol="1" anchor="t" anchorCtr="0" compatLnSpc="1">
            <a:prstTxWarp prst="textNoShape">
              <a:avLst/>
            </a:prstTxWarp>
          </a:bodyPr>
          <a:lstStyle>
            <a:lvl1pPr defTabSz="931863">
              <a:defRPr sz="1200"/>
            </a:lvl1pPr>
          </a:lstStyle>
          <a:p>
            <a:pPr>
              <a:defRPr/>
            </a:pPr>
            <a:endParaRPr lang="en-US"/>
          </a:p>
        </p:txBody>
      </p:sp>
      <p:sp>
        <p:nvSpPr>
          <p:cNvPr id="4099" name="Rectangle 3"/>
          <p:cNvSpPr>
            <a:spLocks noGrp="1" noChangeArrowheads="1"/>
          </p:cNvSpPr>
          <p:nvPr>
            <p:ph type="dt" idx="1"/>
          </p:nvPr>
        </p:nvSpPr>
        <p:spPr bwMode="auto">
          <a:xfrm>
            <a:off x="3971925" y="0"/>
            <a:ext cx="3036888" cy="465138"/>
          </a:xfrm>
          <a:prstGeom prst="rect">
            <a:avLst/>
          </a:prstGeom>
          <a:noFill/>
          <a:ln w="9525">
            <a:noFill/>
            <a:miter lim="800000"/>
            <a:headEnd/>
            <a:tailEnd/>
          </a:ln>
        </p:spPr>
        <p:txBody>
          <a:bodyPr vert="horz" wrap="square" lIns="93176" tIns="46588" rIns="93176" bIns="46588" numCol="1" anchor="t" anchorCtr="0" compatLnSpc="1">
            <a:prstTxWarp prst="textNoShape">
              <a:avLst/>
            </a:prstTxWarp>
          </a:bodyPr>
          <a:lstStyle>
            <a:lvl1pPr algn="r" defTabSz="931863">
              <a:defRPr sz="1200"/>
            </a:lvl1pPr>
          </a:lstStyle>
          <a:p>
            <a:pPr>
              <a:defRPr/>
            </a:pPr>
            <a:endParaRPr lang="en-US"/>
          </a:p>
        </p:txBody>
      </p:sp>
      <p:sp>
        <p:nvSpPr>
          <p:cNvPr id="28676"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701675" y="4416425"/>
            <a:ext cx="5607050" cy="4183063"/>
          </a:xfrm>
          <a:prstGeom prst="rect">
            <a:avLst/>
          </a:prstGeom>
          <a:noFill/>
          <a:ln w="9525">
            <a:noFill/>
            <a:miter lim="800000"/>
            <a:headEnd/>
            <a:tailEnd/>
          </a:ln>
        </p:spPr>
        <p:txBody>
          <a:bodyPr vert="horz" wrap="square" lIns="93176" tIns="46588" rIns="93176" bIns="46588"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102" name="Rectangle 6"/>
          <p:cNvSpPr>
            <a:spLocks noGrp="1" noChangeArrowheads="1"/>
          </p:cNvSpPr>
          <p:nvPr>
            <p:ph type="ftr" sz="quarter" idx="4"/>
          </p:nvPr>
        </p:nvSpPr>
        <p:spPr bwMode="auto">
          <a:xfrm>
            <a:off x="0" y="8829675"/>
            <a:ext cx="3036888" cy="465138"/>
          </a:xfrm>
          <a:prstGeom prst="rect">
            <a:avLst/>
          </a:prstGeom>
          <a:noFill/>
          <a:ln w="9525">
            <a:noFill/>
            <a:miter lim="800000"/>
            <a:headEnd/>
            <a:tailEnd/>
          </a:ln>
        </p:spPr>
        <p:txBody>
          <a:bodyPr vert="horz" wrap="square" lIns="93176" tIns="46588" rIns="93176" bIns="46588" numCol="1" anchor="b" anchorCtr="0" compatLnSpc="1">
            <a:prstTxWarp prst="textNoShape">
              <a:avLst/>
            </a:prstTxWarp>
          </a:bodyPr>
          <a:lstStyle>
            <a:lvl1pPr defTabSz="931863">
              <a:defRPr sz="1200"/>
            </a:lvl1pPr>
          </a:lstStyle>
          <a:p>
            <a:pPr>
              <a:defRPr/>
            </a:pPr>
            <a:endParaRPr lang="en-US"/>
          </a:p>
        </p:txBody>
      </p:sp>
      <p:sp>
        <p:nvSpPr>
          <p:cNvPr id="4103" name="Rectangle 7"/>
          <p:cNvSpPr>
            <a:spLocks noGrp="1" noChangeArrowheads="1"/>
          </p:cNvSpPr>
          <p:nvPr>
            <p:ph type="sldNum" sz="quarter" idx="5"/>
          </p:nvPr>
        </p:nvSpPr>
        <p:spPr bwMode="auto">
          <a:xfrm>
            <a:off x="3971925" y="8829675"/>
            <a:ext cx="3036888" cy="465138"/>
          </a:xfrm>
          <a:prstGeom prst="rect">
            <a:avLst/>
          </a:prstGeom>
          <a:noFill/>
          <a:ln w="9525">
            <a:noFill/>
            <a:miter lim="800000"/>
            <a:headEnd/>
            <a:tailEnd/>
          </a:ln>
        </p:spPr>
        <p:txBody>
          <a:bodyPr vert="horz" wrap="square" lIns="93176" tIns="46588" rIns="93176" bIns="46588" numCol="1" anchor="b" anchorCtr="0" compatLnSpc="1">
            <a:prstTxWarp prst="textNoShape">
              <a:avLst/>
            </a:prstTxWarp>
          </a:bodyPr>
          <a:lstStyle>
            <a:lvl1pPr algn="r" defTabSz="931863">
              <a:defRPr sz="1200"/>
            </a:lvl1pPr>
          </a:lstStyle>
          <a:p>
            <a:pPr>
              <a:defRPr/>
            </a:pPr>
            <a:fld id="{F827440A-8CEE-4AA8-87B7-519AEEE97997}" type="slidenum">
              <a:rPr lang="en-US"/>
              <a:pPr>
                <a:defRPr/>
              </a:pPr>
              <a:t>‹#›</a:t>
            </a:fld>
            <a:endParaRPr lang="en-US"/>
          </a:p>
        </p:txBody>
      </p:sp>
    </p:spTree>
    <p:extLst>
      <p:ext uri="{BB962C8B-B14F-4D97-AF65-F5344CB8AC3E}">
        <p14:creationId xmlns:p14="http://schemas.microsoft.com/office/powerpoint/2010/main" val="109350227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695D639-4D55-4EE1-BF64-1EBEA0652C37}"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94E648E-9D9F-4BA1-8377-B4F08D48DF8F}"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68964C1-7586-4D80-B832-9E95CFC8FE98}"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252D578-A628-4BDF-9776-8A68452C0C71}"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6FE76392-FBF2-4E19-8B02-A2A4EAAE59B7}"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BABAD229-EA44-4B0B-9F63-97A4DDA60AE8}"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0829153D-9F8C-4680-9332-3576DE12E246}"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03F9CC3-F05C-494A-A031-288FA423ACA5}"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DCBC320-26D0-4876-8F04-713AC0D54E1D}"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6F334B3-DCEC-44BA-BF20-72128535B4B7}"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425AFE0-E8A7-4B7E-ACB2-3E8785281555}"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530FE654-F110-493D-B529-2129C5AD6D90}" type="slidenum">
              <a:rPr lang="en-US"/>
              <a:pPr>
                <a:defRPr/>
              </a:pPr>
              <a:t>‹#›</a:t>
            </a:fld>
            <a:endParaRPr lang="en-US"/>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CA0B7B3C-9B53-4F32-856C-F2B6C024BC76}" type="slidenum">
              <a:rPr lang="en-US"/>
              <a:pPr>
                <a:defRPr/>
              </a:pPr>
              <a:t>‹#›</a:t>
            </a:fld>
            <a:endParaRPr 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524000" y="2057400"/>
            <a:ext cx="3467100" cy="3505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3500" y="2057400"/>
            <a:ext cx="3467100" cy="3505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sldNum" sz="quarter" idx="10"/>
          </p:nvPr>
        </p:nvSpPr>
        <p:spPr>
          <a:ln/>
        </p:spPr>
        <p:txBody>
          <a:bodyPr/>
          <a:lstStyle>
            <a:lvl1pPr>
              <a:defRPr/>
            </a:lvl1pPr>
          </a:lstStyle>
          <a:p>
            <a:pPr>
              <a:defRPr/>
            </a:pPr>
            <a:fld id="{F8F3E445-6226-44DB-B094-396B4A8D08E6}" type="slidenum">
              <a:rPr lang="en-US"/>
              <a:pPr>
                <a:defRPr/>
              </a:pPr>
              <a:t>‹#›</a:t>
            </a:fld>
            <a:endParaRPr lang="en-US"/>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sldNum" sz="quarter" idx="10"/>
          </p:nvPr>
        </p:nvSpPr>
        <p:spPr>
          <a:ln/>
        </p:spPr>
        <p:txBody>
          <a:bodyPr/>
          <a:lstStyle>
            <a:lvl1pPr>
              <a:defRPr/>
            </a:lvl1pPr>
          </a:lstStyle>
          <a:p>
            <a:pPr>
              <a:defRPr/>
            </a:pPr>
            <a:fld id="{41813242-0A97-492D-9B7C-1AEAE7183B9E}" type="slidenum">
              <a:rPr lang="en-US"/>
              <a:pPr>
                <a:defRPr/>
              </a:pPr>
              <a:t>‹#›</a:t>
            </a:fld>
            <a:endParaRPr lang="en-US"/>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sldNum" sz="quarter" idx="10"/>
          </p:nvPr>
        </p:nvSpPr>
        <p:spPr>
          <a:ln/>
        </p:spPr>
        <p:txBody>
          <a:bodyPr/>
          <a:lstStyle>
            <a:lvl1pPr>
              <a:defRPr/>
            </a:lvl1pPr>
          </a:lstStyle>
          <a:p>
            <a:pPr>
              <a:defRPr/>
            </a:pPr>
            <a:fld id="{A07E274E-643B-40F0-ABFE-C32C90048F2C}" type="slidenum">
              <a:rPr lang="en-US"/>
              <a:pPr>
                <a:defRPr/>
              </a:pPr>
              <a:t>‹#›</a:t>
            </a:fld>
            <a:endParaRPr lang="en-US"/>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87F7CC0F-5638-4A1A-B7FD-1F0E4A181A12}" type="slidenum">
              <a:rPr lang="en-US"/>
              <a:pPr>
                <a:defRPr/>
              </a:pPr>
              <a:t>‹#›</a:t>
            </a:fld>
            <a:endParaRPr lang="en-US"/>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DC834932-1BFA-4783-9B70-E47AC47F4A6D}" type="slidenum">
              <a:rPr lang="en-US"/>
              <a:pPr>
                <a:defRPr/>
              </a:pPr>
              <a:t>‹#›</a:t>
            </a:fld>
            <a:endParaRPr lang="en-US"/>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B962DCEE-9097-423A-8484-EA49C4303640}" type="slidenum">
              <a:rPr lang="en-US"/>
              <a:pPr>
                <a:defRPr/>
              </a:pPr>
              <a:t>‹#›</a:t>
            </a:fld>
            <a:endParaRPr lang="en-US"/>
          </a:p>
        </p:txBody>
      </p:sp>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ABBC6290-B2BE-4621-9AA0-6E75C8B83BFF}" type="slidenum">
              <a:rPr lang="en-US"/>
              <a:pPr>
                <a:defRPr/>
              </a:pPr>
              <a:t>‹#›</a:t>
            </a:fld>
            <a:endParaRPr lang="en-US"/>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38950" y="685800"/>
            <a:ext cx="1771650" cy="4876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524000" y="685800"/>
            <a:ext cx="5162550" cy="4876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78C2CA21-E755-4185-A087-7D276D3BB962}" type="slidenum">
              <a:rPr lang="en-US"/>
              <a:pPr>
                <a:defRPr/>
              </a:pPr>
              <a:t>‹#›</a:t>
            </a:fld>
            <a:endParaRPr lang="en-US"/>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524000" y="685800"/>
            <a:ext cx="70866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sldNum" sz="quarter" idx="10"/>
          </p:nvPr>
        </p:nvSpPr>
        <p:spPr>
          <a:ln/>
        </p:spPr>
        <p:txBody>
          <a:bodyPr/>
          <a:lstStyle>
            <a:lvl1pPr>
              <a:defRPr/>
            </a:lvl1pPr>
          </a:lstStyle>
          <a:p>
            <a:pPr>
              <a:defRPr/>
            </a:pPr>
            <a:fld id="{436F739C-4D5E-481C-B1F5-BAE583F407BF}" type="slidenum">
              <a:rPr lang="en-US"/>
              <a:pPr>
                <a:defRPr/>
              </a:pPr>
              <a:t>‹#›</a:t>
            </a:fld>
            <a:endParaRPr lang="en-US"/>
          </a:p>
        </p:txBody>
      </p:sp>
    </p:spTree>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0" y="685800"/>
            <a:ext cx="7086600" cy="1371600"/>
          </a:xfrm>
        </p:spPr>
        <p:txBody>
          <a:bodyPr/>
          <a:lstStyle/>
          <a:p>
            <a:r>
              <a:rPr lang="en-US"/>
              <a:t>Click to edit Master title style</a:t>
            </a:r>
          </a:p>
        </p:txBody>
      </p:sp>
      <p:sp>
        <p:nvSpPr>
          <p:cNvPr id="3" name="Text Placeholder 2"/>
          <p:cNvSpPr>
            <a:spLocks noGrp="1"/>
          </p:cNvSpPr>
          <p:nvPr>
            <p:ph type="body" sz="half" idx="1"/>
          </p:nvPr>
        </p:nvSpPr>
        <p:spPr>
          <a:xfrm>
            <a:off x="1524000" y="2057400"/>
            <a:ext cx="3467100" cy="3505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43500" y="2057400"/>
            <a:ext cx="3467100" cy="3505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DD9ABCE5-58A9-4C7C-8817-72CB8A9FE1A7}" type="slidenum">
              <a:rPr lang="en-US"/>
              <a:pPr>
                <a:defRPr/>
              </a:pPr>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1524000" y="685800"/>
            <a:ext cx="7086600" cy="1371600"/>
          </a:xfrm>
        </p:spPr>
        <p:txBody>
          <a:bodyPr/>
          <a:lstStyle/>
          <a:p>
            <a:r>
              <a:rPr lang="en-US"/>
              <a:t>Click to edit Master title style</a:t>
            </a:r>
          </a:p>
        </p:txBody>
      </p:sp>
      <p:sp>
        <p:nvSpPr>
          <p:cNvPr id="3" name="Content Placeholder 2"/>
          <p:cNvSpPr>
            <a:spLocks noGrp="1"/>
          </p:cNvSpPr>
          <p:nvPr>
            <p:ph sz="quarter" idx="1"/>
          </p:nvPr>
        </p:nvSpPr>
        <p:spPr>
          <a:xfrm>
            <a:off x="1524000" y="2057400"/>
            <a:ext cx="3467100" cy="167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5143500" y="2057400"/>
            <a:ext cx="3467100" cy="167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1524000" y="3886200"/>
            <a:ext cx="3467100" cy="167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5143500" y="3886200"/>
            <a:ext cx="3467100" cy="167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16A27C82-8475-42B7-83E5-4D65DDDE9FA8}" type="slidenum">
              <a:rPr lang="en-US"/>
              <a:pPr>
                <a:defRPr/>
              </a:pPr>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524000" y="685800"/>
            <a:ext cx="7086600" cy="1371600"/>
          </a:xfrm>
        </p:spPr>
        <p:txBody>
          <a:bodyPr/>
          <a:lstStyle/>
          <a:p>
            <a:r>
              <a:rPr lang="en-US"/>
              <a:t>Click to edit Master title style</a:t>
            </a:r>
          </a:p>
        </p:txBody>
      </p:sp>
      <p:sp>
        <p:nvSpPr>
          <p:cNvPr id="3" name="Table Placeholder 2"/>
          <p:cNvSpPr>
            <a:spLocks noGrp="1"/>
          </p:cNvSpPr>
          <p:nvPr>
            <p:ph type="tbl" idx="1"/>
          </p:nvPr>
        </p:nvSpPr>
        <p:spPr>
          <a:xfrm>
            <a:off x="1524000" y="2057400"/>
            <a:ext cx="7086600" cy="3505200"/>
          </a:xfrm>
        </p:spPr>
        <p:txBody>
          <a:bodyPr/>
          <a:lstStyle/>
          <a:p>
            <a:pPr lvl="0"/>
            <a:endParaRPr lang="en-US" noProof="0"/>
          </a:p>
        </p:txBody>
      </p:sp>
      <p:sp>
        <p:nvSpPr>
          <p:cNvPr id="4" name="Rectangle 4"/>
          <p:cNvSpPr>
            <a:spLocks noGrp="1" noChangeArrowheads="1"/>
          </p:cNvSpPr>
          <p:nvPr>
            <p:ph type="sldNum" sz="quarter" idx="10"/>
          </p:nvPr>
        </p:nvSpPr>
        <p:spPr>
          <a:ln/>
        </p:spPr>
        <p:txBody>
          <a:bodyPr/>
          <a:lstStyle>
            <a:lvl1pPr>
              <a:defRPr/>
            </a:lvl1pPr>
          </a:lstStyle>
          <a:p>
            <a:pPr>
              <a:defRPr/>
            </a:pPr>
            <a:fld id="{77A9C414-DF90-44DA-B033-7A41246ED196}"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608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4608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4608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8B1B38A4-E7E6-4E09-BC57-8F3E588BE97F}"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6"/>
          <a:srcRect/>
          <a:stretch>
            <a:fillRect/>
          </a:stretch>
        </a:blip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body" idx="1"/>
          </p:nvPr>
        </p:nvSpPr>
        <p:spPr bwMode="auto">
          <a:xfrm>
            <a:off x="1524000" y="2057400"/>
            <a:ext cx="7086600" cy="3505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3315" name="Rectangle 3"/>
          <p:cNvSpPr>
            <a:spLocks noGrp="1" noChangeArrowheads="1"/>
          </p:cNvSpPr>
          <p:nvPr>
            <p:ph type="title"/>
          </p:nvPr>
        </p:nvSpPr>
        <p:spPr bwMode="auto">
          <a:xfrm>
            <a:off x="1524000" y="685800"/>
            <a:ext cx="7086600" cy="13716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53252" name="Rectangle 4"/>
          <p:cNvSpPr>
            <a:spLocks noGrp="1" noChangeArrowheads="1"/>
          </p:cNvSpPr>
          <p:nvPr>
            <p:ph type="sldNum" sz="quarter" idx="4"/>
          </p:nvPr>
        </p:nvSpPr>
        <p:spPr bwMode="auto">
          <a:xfrm>
            <a:off x="6858000" y="638175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vl1pPr>
          </a:lstStyle>
          <a:p>
            <a:pPr>
              <a:defRPr/>
            </a:pPr>
            <a:fld id="{941DBFD4-0168-48F0-9076-20037C84268F}"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b="1">
          <a:solidFill>
            <a:srgbClr val="000000"/>
          </a:solidFill>
          <a:latin typeface="+mj-lt"/>
          <a:ea typeface="+mj-ea"/>
          <a:cs typeface="+mj-cs"/>
        </a:defRPr>
      </a:lvl1pPr>
      <a:lvl2pPr algn="l" rtl="0" eaLnBrk="0" fontAlgn="base" hangingPunct="0">
        <a:spcBef>
          <a:spcPct val="0"/>
        </a:spcBef>
        <a:spcAft>
          <a:spcPct val="0"/>
        </a:spcAft>
        <a:defRPr sz="4000" b="1">
          <a:solidFill>
            <a:srgbClr val="000000"/>
          </a:solidFill>
          <a:latin typeface="Arial Narrow" pitchFamily="34" charset="0"/>
        </a:defRPr>
      </a:lvl2pPr>
      <a:lvl3pPr algn="l" rtl="0" eaLnBrk="0" fontAlgn="base" hangingPunct="0">
        <a:spcBef>
          <a:spcPct val="0"/>
        </a:spcBef>
        <a:spcAft>
          <a:spcPct val="0"/>
        </a:spcAft>
        <a:defRPr sz="4000" b="1">
          <a:solidFill>
            <a:srgbClr val="000000"/>
          </a:solidFill>
          <a:latin typeface="Arial Narrow" pitchFamily="34" charset="0"/>
        </a:defRPr>
      </a:lvl3pPr>
      <a:lvl4pPr algn="l" rtl="0" eaLnBrk="0" fontAlgn="base" hangingPunct="0">
        <a:spcBef>
          <a:spcPct val="0"/>
        </a:spcBef>
        <a:spcAft>
          <a:spcPct val="0"/>
        </a:spcAft>
        <a:defRPr sz="4000" b="1">
          <a:solidFill>
            <a:srgbClr val="000000"/>
          </a:solidFill>
          <a:latin typeface="Arial Narrow" pitchFamily="34" charset="0"/>
        </a:defRPr>
      </a:lvl4pPr>
      <a:lvl5pPr algn="l" rtl="0" eaLnBrk="0" fontAlgn="base" hangingPunct="0">
        <a:spcBef>
          <a:spcPct val="0"/>
        </a:spcBef>
        <a:spcAft>
          <a:spcPct val="0"/>
        </a:spcAft>
        <a:defRPr sz="4000" b="1">
          <a:solidFill>
            <a:srgbClr val="000000"/>
          </a:solidFill>
          <a:latin typeface="Arial Narrow" pitchFamily="34" charset="0"/>
        </a:defRPr>
      </a:lvl5pPr>
      <a:lvl6pPr marL="457200" algn="l" rtl="0" fontAlgn="base">
        <a:spcBef>
          <a:spcPct val="0"/>
        </a:spcBef>
        <a:spcAft>
          <a:spcPct val="0"/>
        </a:spcAft>
        <a:defRPr sz="4000" b="1">
          <a:solidFill>
            <a:srgbClr val="000000"/>
          </a:solidFill>
          <a:latin typeface="Arial Narrow" pitchFamily="34" charset="0"/>
        </a:defRPr>
      </a:lvl6pPr>
      <a:lvl7pPr marL="914400" algn="l" rtl="0" fontAlgn="base">
        <a:spcBef>
          <a:spcPct val="0"/>
        </a:spcBef>
        <a:spcAft>
          <a:spcPct val="0"/>
        </a:spcAft>
        <a:defRPr sz="4000" b="1">
          <a:solidFill>
            <a:srgbClr val="000000"/>
          </a:solidFill>
          <a:latin typeface="Arial Narrow" pitchFamily="34" charset="0"/>
        </a:defRPr>
      </a:lvl7pPr>
      <a:lvl8pPr marL="1371600" algn="l" rtl="0" fontAlgn="base">
        <a:spcBef>
          <a:spcPct val="0"/>
        </a:spcBef>
        <a:spcAft>
          <a:spcPct val="0"/>
        </a:spcAft>
        <a:defRPr sz="4000" b="1">
          <a:solidFill>
            <a:srgbClr val="000000"/>
          </a:solidFill>
          <a:latin typeface="Arial Narrow" pitchFamily="34" charset="0"/>
        </a:defRPr>
      </a:lvl8pPr>
      <a:lvl9pPr marL="1828800" algn="l" rtl="0" fontAlgn="base">
        <a:spcBef>
          <a:spcPct val="0"/>
        </a:spcBef>
        <a:spcAft>
          <a:spcPct val="0"/>
        </a:spcAft>
        <a:defRPr sz="4000" b="1">
          <a:solidFill>
            <a:srgbClr val="000000"/>
          </a:solidFill>
          <a:latin typeface="Arial Narrow" pitchFamily="34" charset="0"/>
        </a:defRPr>
      </a:lvl9pPr>
    </p:titleStyle>
    <p:bodyStyle>
      <a:lvl1pPr marL="342900" indent="-342900" algn="l" rtl="0" eaLnBrk="0" fontAlgn="base" hangingPunct="0">
        <a:spcBef>
          <a:spcPct val="20000"/>
        </a:spcBef>
        <a:spcAft>
          <a:spcPct val="0"/>
        </a:spcAft>
        <a:buClr>
          <a:srgbClr val="000000"/>
        </a:buClr>
        <a:buSzPct val="50000"/>
        <a:buFont typeface="Wingdings" pitchFamily="2" charset="2"/>
        <a:buChar char="n"/>
        <a:defRPr sz="2800">
          <a:solidFill>
            <a:srgbClr val="000000"/>
          </a:solidFill>
          <a:latin typeface="+mn-lt"/>
          <a:ea typeface="+mn-ea"/>
          <a:cs typeface="+mn-cs"/>
        </a:defRPr>
      </a:lvl1pPr>
      <a:lvl2pPr marL="742950" indent="-285750" algn="l" rtl="0" eaLnBrk="0" fontAlgn="base" hangingPunct="0">
        <a:spcBef>
          <a:spcPct val="20000"/>
        </a:spcBef>
        <a:spcAft>
          <a:spcPct val="0"/>
        </a:spcAft>
        <a:buClr>
          <a:srgbClr val="000000"/>
        </a:buClr>
        <a:buSzPct val="50000"/>
        <a:buFont typeface="Wingdings" pitchFamily="2" charset="2"/>
        <a:buChar char="n"/>
        <a:defRPr sz="2400">
          <a:solidFill>
            <a:srgbClr val="000000"/>
          </a:solidFill>
          <a:latin typeface="+mn-lt"/>
        </a:defRPr>
      </a:lvl2pPr>
      <a:lvl3pPr marL="1143000" indent="-228600" algn="l" rtl="0" eaLnBrk="0" fontAlgn="base" hangingPunct="0">
        <a:spcBef>
          <a:spcPct val="20000"/>
        </a:spcBef>
        <a:spcAft>
          <a:spcPct val="0"/>
        </a:spcAft>
        <a:buClr>
          <a:srgbClr val="000000"/>
        </a:buClr>
        <a:buSzPct val="50000"/>
        <a:buFont typeface="Wingdings" pitchFamily="2" charset="2"/>
        <a:buChar char="n"/>
        <a:defRPr sz="2000">
          <a:solidFill>
            <a:srgbClr val="000000"/>
          </a:solidFill>
          <a:latin typeface="+mn-lt"/>
        </a:defRPr>
      </a:lvl3pPr>
      <a:lvl4pPr marL="1600200" indent="-228600" algn="l" rtl="0" eaLnBrk="0" fontAlgn="base" hangingPunct="0">
        <a:spcBef>
          <a:spcPct val="20000"/>
        </a:spcBef>
        <a:spcAft>
          <a:spcPct val="0"/>
        </a:spcAft>
        <a:buClr>
          <a:srgbClr val="000000"/>
        </a:buClr>
        <a:buSzPct val="50000"/>
        <a:buFont typeface="Wingdings" pitchFamily="2" charset="2"/>
        <a:buChar char="n"/>
        <a:defRPr>
          <a:solidFill>
            <a:srgbClr val="000000"/>
          </a:solidFill>
          <a:latin typeface="+mn-lt"/>
        </a:defRPr>
      </a:lvl4pPr>
      <a:lvl5pPr marL="2057400" indent="-228600" algn="l" rtl="0" eaLnBrk="0" fontAlgn="base" hangingPunct="0">
        <a:spcBef>
          <a:spcPct val="20000"/>
        </a:spcBef>
        <a:spcAft>
          <a:spcPct val="0"/>
        </a:spcAft>
        <a:buClr>
          <a:srgbClr val="000000"/>
        </a:buClr>
        <a:buSzPct val="50000"/>
        <a:buFont typeface="Wingdings" pitchFamily="2" charset="2"/>
        <a:buChar char="n"/>
        <a:defRPr>
          <a:solidFill>
            <a:srgbClr val="000000"/>
          </a:solidFill>
          <a:latin typeface="+mn-lt"/>
        </a:defRPr>
      </a:lvl5pPr>
      <a:lvl6pPr marL="2514600" indent="-228600" algn="l" rtl="0" fontAlgn="base">
        <a:spcBef>
          <a:spcPct val="20000"/>
        </a:spcBef>
        <a:spcAft>
          <a:spcPct val="0"/>
        </a:spcAft>
        <a:buClr>
          <a:srgbClr val="000000"/>
        </a:buClr>
        <a:buSzPct val="50000"/>
        <a:buFont typeface="Wingdings" pitchFamily="2" charset="2"/>
        <a:buChar char="n"/>
        <a:defRPr>
          <a:solidFill>
            <a:srgbClr val="000000"/>
          </a:solidFill>
          <a:latin typeface="+mn-lt"/>
        </a:defRPr>
      </a:lvl6pPr>
      <a:lvl7pPr marL="2971800" indent="-228600" algn="l" rtl="0" fontAlgn="base">
        <a:spcBef>
          <a:spcPct val="20000"/>
        </a:spcBef>
        <a:spcAft>
          <a:spcPct val="0"/>
        </a:spcAft>
        <a:buClr>
          <a:srgbClr val="000000"/>
        </a:buClr>
        <a:buSzPct val="50000"/>
        <a:buFont typeface="Wingdings" pitchFamily="2" charset="2"/>
        <a:buChar char="n"/>
        <a:defRPr>
          <a:solidFill>
            <a:srgbClr val="000000"/>
          </a:solidFill>
          <a:latin typeface="+mn-lt"/>
        </a:defRPr>
      </a:lvl7pPr>
      <a:lvl8pPr marL="3429000" indent="-228600" algn="l" rtl="0" fontAlgn="base">
        <a:spcBef>
          <a:spcPct val="20000"/>
        </a:spcBef>
        <a:spcAft>
          <a:spcPct val="0"/>
        </a:spcAft>
        <a:buClr>
          <a:srgbClr val="000000"/>
        </a:buClr>
        <a:buSzPct val="50000"/>
        <a:buFont typeface="Wingdings" pitchFamily="2" charset="2"/>
        <a:buChar char="n"/>
        <a:defRPr>
          <a:solidFill>
            <a:srgbClr val="000000"/>
          </a:solidFill>
          <a:latin typeface="+mn-lt"/>
        </a:defRPr>
      </a:lvl8pPr>
      <a:lvl9pPr marL="3886200" indent="-228600" algn="l" rtl="0" fontAlgn="base">
        <a:spcBef>
          <a:spcPct val="20000"/>
        </a:spcBef>
        <a:spcAft>
          <a:spcPct val="0"/>
        </a:spcAft>
        <a:buClr>
          <a:srgbClr val="000000"/>
        </a:buClr>
        <a:buSzPct val="50000"/>
        <a:buFont typeface="Wingdings" pitchFamily="2" charset="2"/>
        <a:buChar char="n"/>
        <a:defRPr>
          <a:solidFill>
            <a:srgbClr val="0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a:xfrm>
            <a:off x="838200" y="228600"/>
            <a:ext cx="7086600" cy="990600"/>
          </a:xfrm>
        </p:spPr>
        <p:txBody>
          <a:bodyPr/>
          <a:lstStyle/>
          <a:p>
            <a:r>
              <a:rPr lang="en-US" dirty="0" smtClean="0"/>
              <a:t>SG-Systems WG Agenda</a:t>
            </a:r>
          </a:p>
        </p:txBody>
      </p:sp>
      <p:sp>
        <p:nvSpPr>
          <p:cNvPr id="30722" name="Rectangle 3"/>
          <p:cNvSpPr>
            <a:spLocks noGrp="1" noChangeArrowheads="1"/>
          </p:cNvSpPr>
          <p:nvPr>
            <p:ph type="body" idx="1"/>
          </p:nvPr>
        </p:nvSpPr>
        <p:spPr>
          <a:xfrm>
            <a:off x="990600" y="1371600"/>
            <a:ext cx="7620000" cy="4648200"/>
          </a:xfrm>
        </p:spPr>
        <p:txBody>
          <a:bodyPr>
            <a:noAutofit/>
          </a:bodyPr>
          <a:lstStyle/>
          <a:p>
            <a:pPr lvl="1">
              <a:tabLst>
                <a:tab pos="4691063" algn="l"/>
              </a:tabLst>
            </a:pPr>
            <a:r>
              <a:rPr lang="en-US" sz="3200" dirty="0" smtClean="0"/>
              <a:t>Welcome &amp; introductions</a:t>
            </a:r>
          </a:p>
          <a:p>
            <a:pPr lvl="1">
              <a:tabLst>
                <a:tab pos="4691063" algn="l"/>
              </a:tabLst>
            </a:pPr>
            <a:r>
              <a:rPr lang="en-US" sz="3200" dirty="0" smtClean="0"/>
              <a:t>“Inquiring minds want to know…”</a:t>
            </a:r>
          </a:p>
          <a:p>
            <a:pPr lvl="2">
              <a:tabLst>
                <a:tab pos="4691063" algn="l"/>
              </a:tabLst>
            </a:pPr>
            <a:r>
              <a:rPr lang="en-US" sz="2800" dirty="0" smtClean="0"/>
              <a:t>NIST, SEP 2.0, SAE/PEV, IEC, Unite, etc.</a:t>
            </a:r>
          </a:p>
          <a:p>
            <a:pPr lvl="1">
              <a:tabLst>
                <a:tab pos="4691063" algn="l"/>
              </a:tabLst>
            </a:pPr>
            <a:r>
              <a:rPr lang="en-US" sz="3200" dirty="0" smtClean="0"/>
              <a:t>Review Task Force Charters and Plans</a:t>
            </a:r>
          </a:p>
          <a:p>
            <a:pPr lvl="1">
              <a:tabLst>
                <a:tab pos="4691063" algn="l"/>
              </a:tabLst>
            </a:pPr>
            <a:r>
              <a:rPr lang="en-US" sz="3200" dirty="0" smtClean="0"/>
              <a:t>Discuss OpenSG Crossroad Proposal</a:t>
            </a:r>
          </a:p>
          <a:p>
            <a:pPr lvl="2">
              <a:tabLst>
                <a:tab pos="4691063" algn="l"/>
              </a:tabLst>
            </a:pPr>
            <a:r>
              <a:rPr lang="en-US" sz="2800" dirty="0" smtClean="0"/>
              <a:t>Implications</a:t>
            </a:r>
          </a:p>
          <a:p>
            <a:pPr lvl="2">
              <a:tabLst>
                <a:tab pos="4691063" algn="l"/>
              </a:tabLst>
            </a:pPr>
            <a:r>
              <a:rPr lang="en-US" sz="2800" dirty="0" smtClean="0"/>
              <a:t>Next Steps</a:t>
            </a:r>
          </a:p>
          <a:p>
            <a:pPr lvl="1">
              <a:tabLst>
                <a:tab pos="4691063" algn="l"/>
              </a:tabLst>
            </a:pPr>
            <a:r>
              <a:rPr lang="en-US" sz="3200" dirty="0" smtClean="0"/>
              <a:t>General discussion, questions and answers</a:t>
            </a:r>
          </a:p>
        </p:txBody>
      </p:sp>
    </p:spTree>
    <p:extLst>
      <p:ext uri="{BB962C8B-B14F-4D97-AF65-F5344CB8AC3E}">
        <p14:creationId xmlns:p14="http://schemas.microsoft.com/office/powerpoint/2010/main" val="2688855328"/>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762000" y="152400"/>
            <a:ext cx="7086600" cy="1143000"/>
          </a:xfrm>
        </p:spPr>
        <p:txBody>
          <a:bodyPr/>
          <a:lstStyle/>
          <a:p>
            <a:pPr eaLnBrk="1" hangingPunct="1"/>
            <a:r>
              <a:rPr lang="en-US" smtClean="0"/>
              <a:t>SG-Systems Working Group</a:t>
            </a:r>
            <a:endParaRPr lang="en-US" sz="2000" i="1" smtClean="0"/>
          </a:p>
        </p:txBody>
      </p:sp>
      <p:sp>
        <p:nvSpPr>
          <p:cNvPr id="9219" name="Rectangle 3"/>
          <p:cNvSpPr>
            <a:spLocks noGrp="1" noChangeArrowheads="1"/>
          </p:cNvSpPr>
          <p:nvPr>
            <p:ph type="body" idx="1"/>
          </p:nvPr>
        </p:nvSpPr>
        <p:spPr>
          <a:xfrm>
            <a:off x="914400" y="1371600"/>
            <a:ext cx="7543800" cy="5257800"/>
          </a:xfrm>
        </p:spPr>
        <p:txBody>
          <a:bodyPr/>
          <a:lstStyle/>
          <a:p>
            <a:pPr>
              <a:lnSpc>
                <a:spcPct val="90000"/>
              </a:lnSpc>
            </a:pPr>
            <a:r>
              <a:rPr lang="en-US" sz="3200" dirty="0" smtClean="0"/>
              <a:t>Charter:</a:t>
            </a:r>
          </a:p>
          <a:p>
            <a:pPr lvl="1">
              <a:lnSpc>
                <a:spcPct val="90000"/>
              </a:lnSpc>
            </a:pPr>
            <a:r>
              <a:rPr lang="en-US" sz="2800" dirty="0" smtClean="0"/>
              <a:t>The SG-Systems Working Group defines </a:t>
            </a:r>
            <a:r>
              <a:rPr lang="en-US" sz="2800" u="sng" dirty="0" smtClean="0"/>
              <a:t>requirements, policies, and services</a:t>
            </a:r>
            <a:r>
              <a:rPr lang="en-US" sz="2800" dirty="0" smtClean="0"/>
              <a:t>, based on utility </a:t>
            </a:r>
            <a:r>
              <a:rPr lang="en-US" sz="2800" u="sng" dirty="0" smtClean="0"/>
              <a:t>industry standards</a:t>
            </a:r>
            <a:r>
              <a:rPr lang="en-US" sz="2800" dirty="0" smtClean="0"/>
              <a:t> such as the Common Information Model (CIM), required for information exchange from and to utility enterprise back office systems and between these back office systems and data acquisition and control servers (e.g., MDMS, AMI Head Ends, SCADA, OMS, GIS, CIS, work management, etc.). </a:t>
            </a:r>
          </a:p>
          <a:p>
            <a:pPr lvl="2">
              <a:lnSpc>
                <a:spcPct val="90000"/>
              </a:lnSpc>
            </a:pPr>
            <a:r>
              <a:rPr lang="en-US" sz="2400" u="sng" dirty="0" smtClean="0"/>
              <a:t>Task forces</a:t>
            </a:r>
            <a:r>
              <a:rPr lang="en-US" sz="2400" dirty="0" smtClean="0"/>
              <a:t> are established on an as needed basis to accomplish these goals for specific functional areas.  </a:t>
            </a:r>
          </a:p>
        </p:txBody>
      </p:sp>
    </p:spTree>
    <p:extLst>
      <p:ext uri="{BB962C8B-B14F-4D97-AF65-F5344CB8AC3E}">
        <p14:creationId xmlns:p14="http://schemas.microsoft.com/office/powerpoint/2010/main" val="3628666764"/>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Presentation for strategy recommendation">
  <a:themeElements>
    <a:clrScheme name="Presentation for strategy recommendation 1">
      <a:dk1>
        <a:srgbClr val="009999"/>
      </a:dk1>
      <a:lt1>
        <a:srgbClr val="FFFFFF"/>
      </a:lt1>
      <a:dk2>
        <a:srgbClr val="000066"/>
      </a:dk2>
      <a:lt2>
        <a:srgbClr val="339966"/>
      </a:lt2>
      <a:accent1>
        <a:srgbClr val="00CC99"/>
      </a:accent1>
      <a:accent2>
        <a:srgbClr val="0099CC"/>
      </a:accent2>
      <a:accent3>
        <a:srgbClr val="AAAAB8"/>
      </a:accent3>
      <a:accent4>
        <a:srgbClr val="DADADA"/>
      </a:accent4>
      <a:accent5>
        <a:srgbClr val="AAE2CA"/>
      </a:accent5>
      <a:accent6>
        <a:srgbClr val="008AB9"/>
      </a:accent6>
      <a:hlink>
        <a:srgbClr val="336699"/>
      </a:hlink>
      <a:folHlink>
        <a:srgbClr val="B2B2B2"/>
      </a:folHlink>
    </a:clrScheme>
    <a:fontScheme name="Presentation for strategy recommendation">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resentation for strategy recommendation 1">
        <a:dk1>
          <a:srgbClr val="009999"/>
        </a:dk1>
        <a:lt1>
          <a:srgbClr val="FFFFFF"/>
        </a:lt1>
        <a:dk2>
          <a:srgbClr val="000066"/>
        </a:dk2>
        <a:lt2>
          <a:srgbClr val="339966"/>
        </a:lt2>
        <a:accent1>
          <a:srgbClr val="00CC99"/>
        </a:accent1>
        <a:accent2>
          <a:srgbClr val="0099CC"/>
        </a:accent2>
        <a:accent3>
          <a:srgbClr val="AAAAB8"/>
        </a:accent3>
        <a:accent4>
          <a:srgbClr val="DADADA"/>
        </a:accent4>
        <a:accent5>
          <a:srgbClr val="AAE2CA"/>
        </a:accent5>
        <a:accent6>
          <a:srgbClr val="008AB9"/>
        </a:accent6>
        <a:hlink>
          <a:srgbClr val="336699"/>
        </a:hlink>
        <a:folHlink>
          <a:srgbClr val="B2B2B2"/>
        </a:folHlink>
      </a:clrScheme>
      <a:clrMap bg1="dk2" tx1="lt1" bg2="dk1" tx2="lt2" accent1="accent1" accent2="accent2" accent3="accent3" accent4="accent4" accent5="accent5" accent6="accent6" hlink="hlink" folHlink="folHlink"/>
    </a:extraClrScheme>
    <a:extraClrScheme>
      <a:clrScheme name="Presentation for strategy recommendation 2">
        <a:dk1>
          <a:srgbClr val="000000"/>
        </a:dk1>
        <a:lt1>
          <a:srgbClr val="FFFFFF"/>
        </a:lt1>
        <a:dk2>
          <a:srgbClr val="009900"/>
        </a:dk2>
        <a:lt2>
          <a:srgbClr val="CC0000"/>
        </a:lt2>
        <a:accent1>
          <a:srgbClr val="CCCC00"/>
        </a:accent1>
        <a:accent2>
          <a:srgbClr val="3333CC"/>
        </a:accent2>
        <a:accent3>
          <a:srgbClr val="FFFFFF"/>
        </a:accent3>
        <a:accent4>
          <a:srgbClr val="000000"/>
        </a:accent4>
        <a:accent5>
          <a:srgbClr val="E2E2AA"/>
        </a:accent5>
        <a:accent6>
          <a:srgbClr val="2D2DB9"/>
        </a:accent6>
        <a:hlink>
          <a:srgbClr val="000000"/>
        </a:hlink>
        <a:folHlink>
          <a:srgbClr val="808080"/>
        </a:folHlink>
      </a:clrScheme>
      <a:clrMap bg1="lt1" tx1="dk1" bg2="lt2" tx2="dk2" accent1="accent1" accent2="accent2" accent3="accent3" accent4="accent4" accent5="accent5" accent6="accent6" hlink="hlink" folHlink="folHlink"/>
    </a:extraClrScheme>
    <a:extraClrScheme>
      <a:clrScheme name="Presentation for strategy recommendatio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Presentation for strategy recommendation 4">
        <a:dk1>
          <a:srgbClr val="333399"/>
        </a:dk1>
        <a:lt1>
          <a:srgbClr val="FFFFCC"/>
        </a:lt1>
        <a:dk2>
          <a:srgbClr val="000000"/>
        </a:dk2>
        <a:lt2>
          <a:srgbClr val="0000FF"/>
        </a:lt2>
        <a:accent1>
          <a:srgbClr val="800000"/>
        </a:accent1>
        <a:accent2>
          <a:srgbClr val="3366CC"/>
        </a:accent2>
        <a:accent3>
          <a:srgbClr val="AAAAAA"/>
        </a:accent3>
        <a:accent4>
          <a:srgbClr val="DADAAE"/>
        </a:accent4>
        <a:accent5>
          <a:srgbClr val="C0AAAA"/>
        </a:accent5>
        <a:accent6>
          <a:srgbClr val="2D5CB9"/>
        </a:accent6>
        <a:hlink>
          <a:srgbClr val="FFFFFF"/>
        </a:hlink>
        <a:folHlink>
          <a:srgbClr val="B2B2B2"/>
        </a:folHlink>
      </a:clrScheme>
      <a:clrMap bg1="dk2" tx1="lt1" bg2="dk1" tx2="lt2" accent1="accent1" accent2="accent2" accent3="accent3" accent4="accent4" accent5="accent5" accent6="accent6" hlink="hlink" folHlink="folHlink"/>
    </a:extraClrScheme>
    <a:extraClrScheme>
      <a:clrScheme name="Presentation for strategy recommendation 5">
        <a:dk1>
          <a:srgbClr val="CC3300"/>
        </a:dk1>
        <a:lt1>
          <a:srgbClr val="FFFFCC"/>
        </a:lt1>
        <a:dk2>
          <a:srgbClr val="000000"/>
        </a:dk2>
        <a:lt2>
          <a:srgbClr val="CC6600"/>
        </a:lt2>
        <a:accent1>
          <a:srgbClr val="993300"/>
        </a:accent1>
        <a:accent2>
          <a:srgbClr val="808000"/>
        </a:accent2>
        <a:accent3>
          <a:srgbClr val="AAAAAA"/>
        </a:accent3>
        <a:accent4>
          <a:srgbClr val="DADAAE"/>
        </a:accent4>
        <a:accent5>
          <a:srgbClr val="CAADAA"/>
        </a:accent5>
        <a:accent6>
          <a:srgbClr val="7373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Presentation for strategy recommendation 6">
        <a:dk1>
          <a:srgbClr val="66CCFF"/>
        </a:dk1>
        <a:lt1>
          <a:srgbClr val="CCECFF"/>
        </a:lt1>
        <a:dk2>
          <a:srgbClr val="000000"/>
        </a:dk2>
        <a:lt2>
          <a:srgbClr val="9999FF"/>
        </a:lt2>
        <a:accent1>
          <a:srgbClr val="FFFFFF"/>
        </a:accent1>
        <a:accent2>
          <a:srgbClr val="99CCFF"/>
        </a:accent2>
        <a:accent3>
          <a:srgbClr val="AAAAAA"/>
        </a:accent3>
        <a:accent4>
          <a:srgbClr val="AEC9DA"/>
        </a:accent4>
        <a:accent5>
          <a:srgbClr val="FFFFFF"/>
        </a:accent5>
        <a:accent6>
          <a:srgbClr val="8AB9E7"/>
        </a:accent6>
        <a:hlink>
          <a:srgbClr val="CCECFF"/>
        </a:hlink>
        <a:folHlink>
          <a:srgbClr val="B2B2B2"/>
        </a:folHlink>
      </a:clrScheme>
      <a:clrMap bg1="dk2" tx1="lt1" bg2="dk1" tx2="lt2" accent1="accent1" accent2="accent2" accent3="accent3" accent4="accent4" accent5="accent5" accent6="accent6" hlink="hlink" folHlink="folHlink"/>
    </a:extraClrScheme>
    <a:extraClrScheme>
      <a:clrScheme name="Presentation for strategy recommendation 7">
        <a:dk1>
          <a:srgbClr val="993366"/>
        </a:dk1>
        <a:lt1>
          <a:srgbClr val="FFFFCC"/>
        </a:lt1>
        <a:dk2>
          <a:srgbClr val="333399"/>
        </a:dk2>
        <a:lt2>
          <a:srgbClr val="0066FF"/>
        </a:lt2>
        <a:accent1>
          <a:srgbClr val="6600FF"/>
        </a:accent1>
        <a:accent2>
          <a:srgbClr val="0099CC"/>
        </a:accent2>
        <a:accent3>
          <a:srgbClr val="ADADCA"/>
        </a:accent3>
        <a:accent4>
          <a:srgbClr val="DADAAE"/>
        </a:accent4>
        <a:accent5>
          <a:srgbClr val="B8AAFF"/>
        </a:accent5>
        <a:accent6>
          <a:srgbClr val="008AB9"/>
        </a:accent6>
        <a:hlink>
          <a:srgbClr val="66FFFF"/>
        </a:hlink>
        <a:folHlink>
          <a:srgbClr val="B2B2B2"/>
        </a:folHlink>
      </a:clrScheme>
      <a:clrMap bg1="dk2" tx1="lt1" bg2="dk1" tx2="lt2" accent1="accent1" accent2="accent2" accent3="accent3" accent4="accent4" accent5="accent5" accent6="accent6" hlink="hlink" folHlink="folHlink"/>
    </a:extraClrScheme>
    <a:extraClrScheme>
      <a:clrScheme name="Presentation for strategy recommendation 8">
        <a:dk1>
          <a:srgbClr val="993366"/>
        </a:dk1>
        <a:lt1>
          <a:srgbClr val="EAEAEA"/>
        </a:lt1>
        <a:dk2>
          <a:srgbClr val="660066"/>
        </a:dk2>
        <a:lt2>
          <a:srgbClr val="CC0000"/>
        </a:lt2>
        <a:accent1>
          <a:srgbClr val="A50021"/>
        </a:accent1>
        <a:accent2>
          <a:srgbClr val="660033"/>
        </a:accent2>
        <a:accent3>
          <a:srgbClr val="B8AAB8"/>
        </a:accent3>
        <a:accent4>
          <a:srgbClr val="C8C8C8"/>
        </a:accent4>
        <a:accent5>
          <a:srgbClr val="CFAAAB"/>
        </a:accent5>
        <a:accent6>
          <a:srgbClr val="5C002D"/>
        </a:accent6>
        <a:hlink>
          <a:srgbClr val="CC9900"/>
        </a:hlink>
        <a:folHlink>
          <a:srgbClr val="B2B2B2"/>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046F9A3CBB7ED40AF73970884DBD93B" ma:contentTypeVersion="9" ma:contentTypeDescription="Create a new document." ma:contentTypeScope="" ma:versionID="5e0d7bdd796bf0fffc1a09d23ebfff53">
  <xsd:schema xmlns:xsd="http://www.w3.org/2001/XMLSchema" xmlns:p="http://schemas.microsoft.com/office/2006/metadata/properties" xmlns:ns2="8d2c14e9-2f60-4e50-94dc-b171c2f9aa99" xmlns:ns3="eb429e65-3425-42b6-ac50-cf48d2b89bbc" targetNamespace="http://schemas.microsoft.com/office/2006/metadata/properties" ma:root="true" ma:fieldsID="d5397e512e1c3bfda9f7acaae6009909" ns2:_="" ns3:_="">
    <xsd:import namespace="8d2c14e9-2f60-4e50-94dc-b171c2f9aa99"/>
    <xsd:import namespace="eb429e65-3425-42b6-ac50-cf48d2b89bbc"/>
    <xsd:element name="properties">
      <xsd:complexType>
        <xsd:sequence>
          <xsd:element name="documentManagement">
            <xsd:complexType>
              <xsd:all>
                <xsd:element ref="ns2:Description0"/>
                <xsd:element ref="ns3:Meeting" minOccurs="0"/>
                <xsd:element ref="ns2:Agenda_x0020_Order" minOccurs="0"/>
                <xsd:element ref="ns3:Project_x0020__x002f__x0020_WG" minOccurs="0"/>
                <xsd:element ref="ns3:Keyword" minOccurs="0"/>
                <xsd:element ref="ns3:Show_x0020_on_x0020_CIMug" minOccurs="0"/>
                <xsd:element ref="ns3:Show_x0020_on_x0020_UCAIug" minOccurs="0"/>
              </xsd:all>
            </xsd:complexType>
          </xsd:element>
        </xsd:sequence>
      </xsd:complexType>
    </xsd:element>
  </xsd:schema>
  <xsd:schema xmlns:xsd="http://www.w3.org/2001/XMLSchema" xmlns:dms="http://schemas.microsoft.com/office/2006/documentManagement/types" targetNamespace="8d2c14e9-2f60-4e50-94dc-b171c2f9aa99" elementFormDefault="qualified">
    <xsd:import namespace="http://schemas.microsoft.com/office/2006/documentManagement/types"/>
    <xsd:element name="Description0" ma:index="8" ma:displayName="Description" ma:description="Add brief info about the presentation contents." ma:internalName="Description0">
      <xsd:simpleType>
        <xsd:restriction base="dms:Note"/>
      </xsd:simpleType>
    </xsd:element>
    <xsd:element name="Agenda_x0020_Order" ma:index="10" nillable="true" ma:displayName="Agenda Order" ma:description="Indicate the order the presentation occurs within the meeting agenda (if known...this will likely be adjusted during the conference)." ma:internalName="Agenda_x0020_Order">
      <xsd:simpleType>
        <xsd:restriction base="dms:Number">
          <xsd:minInclusive value="0"/>
        </xsd:restriction>
      </xsd:simpleType>
    </xsd:element>
  </xsd:schema>
  <xsd:schema xmlns:xsd="http://www.w3.org/2001/XMLSchema" xmlns:dms="http://schemas.microsoft.com/office/2006/documentManagement/types" targetNamespace="eb429e65-3425-42b6-ac50-cf48d2b89bbc" elementFormDefault="qualified">
    <xsd:import namespace="http://schemas.microsoft.com/office/2006/documentManagement/types"/>
    <xsd:element name="Meeting" ma:index="9" nillable="true" ma:displayName="Meeting" ma:list="{894AF303-E806-40A2-ABD6-63D8FD44A10F}" ma:internalName="Meeting" ma:showField="Title" ma:web="eb429e65-3425-42b6-ac50-cf48d2b89bbc">
      <xsd:simpleType>
        <xsd:restriction base="dms:Unknown"/>
      </xsd:simpleType>
    </xsd:element>
    <xsd:element name="Project_x0020__x002f__x0020_WG" ma:index="11" nillable="true" ma:displayName="Project / WG" ma:description="List of projects and working groups under CIM." ma:list="{1BCB8A9D-202D-459E-9102-78D25C7D23A1}" ma:internalName="Project_x0020__x002F__x0020_WG" ma:readOnly="false" ma:showField="LinkTitleNoMenu" ma:web="eb429e65-3425-42b6-ac50-cf48d2b89bbc">
      <xsd:complexType>
        <xsd:complexContent>
          <xsd:extension base="dms:MultiChoiceLookup">
            <xsd:sequence>
              <xsd:element name="Value" type="dms:Lookup" maxOccurs="unbounded" minOccurs="0" nillable="true"/>
            </xsd:sequence>
          </xsd:extension>
        </xsd:complexContent>
      </xsd:complexType>
    </xsd:element>
    <xsd:element name="Keyword" ma:index="12" nillable="true" ma:displayName="Keyword" ma:description="Global list of UCAIug keywords that apply across all sites." ma:list="{C226DEF1-CF27-4272-AC03-2E9066D56833}" ma:internalName="Keyword" ma:readOnly="false" ma:showField="Title" ma:web="eb429e65-3425-42b6-ac50-cf48d2b89bbc">
      <xsd:complexType>
        <xsd:complexContent>
          <xsd:extension base="dms:MultiChoiceLookup">
            <xsd:sequence>
              <xsd:element name="Value" type="dms:Lookup" maxOccurs="unbounded" minOccurs="0" nillable="true"/>
            </xsd:sequence>
          </xsd:extension>
        </xsd:complexContent>
      </xsd:complexType>
    </xsd:element>
    <xsd:element name="Show_x0020_on_x0020_CIMug" ma:index="13" nillable="true" ma:displayName="Show on CIMug" ma:default="1" ma:description="If checked, this item will appear on the CIMug site roll-up." ma:internalName="Show_x0020_on_x0020_CIMug">
      <xsd:simpleType>
        <xsd:restriction base="dms:Boolean"/>
      </xsd:simpleType>
    </xsd:element>
    <xsd:element name="Show_x0020_on_x0020_UCAIug" ma:index="14" nillable="true" ma:displayName="Show on UCAIug" ma:default="1" ma:description="If checked, this item will appear on the UCAIug site roll-up." ma:internalName="Show_x0020_on_x0020_UCAIug">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Organization"/>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Keyword xmlns="eb429e65-3425-42b6-ac50-cf48d2b89bbc"/>
    <Show_x0020_on_x0020_CIMug xmlns="eb429e65-3425-42b6-ac50-cf48d2b89bbc">true</Show_x0020_on_x0020_CIMug>
    <Description0 xmlns="8d2c14e9-2f60-4e50-94dc-b171c2f9aa99">Agenda for the SG-System Working Group Meeting.</Description0>
    <Show_x0020_on_x0020_UCAIug xmlns="eb429e65-3425-42b6-ac50-cf48d2b89bbc">true</Show_x0020_on_x0020_UCAIug>
    <Project_x0020__x002f__x0020_WG xmlns="eb429e65-3425-42b6-ac50-cf48d2b89bbc"/>
    <Meeting xmlns="eb429e65-3425-42b6-ac50-cf48d2b89bbc" xsi:nil="true"/>
    <Agenda_x0020_Order xmlns="8d2c14e9-2f60-4e50-94dc-b171c2f9aa99" xsi:nil="true"/>
  </documentManagement>
</p:properties>
</file>

<file path=customXml/itemProps1.xml><?xml version="1.0" encoding="utf-8"?>
<ds:datastoreItem xmlns:ds="http://schemas.openxmlformats.org/officeDocument/2006/customXml" ds:itemID="{EDB58636-7BBF-4BA5-9FF3-BA4410DE82E0}"/>
</file>

<file path=customXml/itemProps2.xml><?xml version="1.0" encoding="utf-8"?>
<ds:datastoreItem xmlns:ds="http://schemas.openxmlformats.org/officeDocument/2006/customXml" ds:itemID="{FFAD6481-7241-467D-80E9-B03EBB8DA9E9}"/>
</file>

<file path=customXml/itemProps3.xml><?xml version="1.0" encoding="utf-8"?>
<ds:datastoreItem xmlns:ds="http://schemas.openxmlformats.org/officeDocument/2006/customXml" ds:itemID="{1034196A-1EF5-4043-B2E6-CC48641391E7}"/>
</file>

<file path=docProps/app.xml><?xml version="1.0" encoding="utf-8"?>
<Properties xmlns="http://schemas.openxmlformats.org/officeDocument/2006/extended-properties" xmlns:vt="http://schemas.openxmlformats.org/officeDocument/2006/docPropsVTypes">
  <Template/>
  <TotalTime>52658</TotalTime>
  <Words>140</Words>
  <Application>Microsoft Office PowerPoint</Application>
  <PresentationFormat>On-screen Show (4:3)</PresentationFormat>
  <Paragraphs>13</Paragraphs>
  <Slides>2</Slides>
  <Notes>0</Notes>
  <HiddenSlides>0</HiddenSlides>
  <MMClips>0</MMClips>
  <ScaleCrop>false</ScaleCrop>
  <HeadingPairs>
    <vt:vector size="4" baseType="variant">
      <vt:variant>
        <vt:lpstr>Theme</vt:lpstr>
      </vt:variant>
      <vt:variant>
        <vt:i4>2</vt:i4>
      </vt:variant>
      <vt:variant>
        <vt:lpstr>Slide Titles</vt:lpstr>
      </vt:variant>
      <vt:variant>
        <vt:i4>2</vt:i4>
      </vt:variant>
    </vt:vector>
  </HeadingPairs>
  <TitlesOfParts>
    <vt:vector size="4" baseType="lpstr">
      <vt:lpstr>Custom Design</vt:lpstr>
      <vt:lpstr>Presentation for strategy recommendation</vt:lpstr>
      <vt:lpstr>SG-Systems WG Agenda</vt:lpstr>
      <vt:lpstr>SG-Systems Working Group</vt:lpstr>
    </vt:vector>
  </TitlesOfParts>
  <Company>Pacific Gas and Electric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Chris Knudsen</dc:creator>
  <cp:lastModifiedBy>Greg Robinson</cp:lastModifiedBy>
  <cp:revision>332</cp:revision>
  <dcterms:created xsi:type="dcterms:W3CDTF">2009-08-19T21:34:50Z</dcterms:created>
  <dcterms:modified xsi:type="dcterms:W3CDTF">2012-10-24T18:19:50Z</dcterms:modified>
  <cp:contentType>Document</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0x0101007046F9A3CBB7ED40AF73970884DBD93B</vt:lpwstr>
  </property>
</Properties>
</file>